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Lato"/>
      <p:regular r:id="rId25"/>
      <p:bold r:id="rId26"/>
      <p:italic r:id="rId27"/>
      <p:boldItalic r:id="rId28"/>
    </p:embeddedFont>
    <p:embeddedFont>
      <p:font typeface="Gill Sans"/>
      <p:regular r:id="rId29"/>
      <p:bold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h8mLJVM2em7VUUVTETMoA97oZo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ill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regular.fntdata"/><Relationship Id="rId30" Type="http://schemas.openxmlformats.org/officeDocument/2006/relationships/font" Target="fonts/GillSans-bold.fntdata"/><Relationship Id="rId11" Type="http://schemas.openxmlformats.org/officeDocument/2006/relationships/slide" Target="slides/slide5.xml"/><Relationship Id="rId33" Type="http://schemas.openxmlformats.org/officeDocument/2006/relationships/font" Target="fonts/Merriweather-italic.fntdata"/><Relationship Id="rId10" Type="http://schemas.openxmlformats.org/officeDocument/2006/relationships/slide" Target="slides/slide4.xml"/><Relationship Id="rId32" Type="http://schemas.openxmlformats.org/officeDocument/2006/relationships/font" Target="fonts/Merriweather-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Merriweather-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9b0de82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9b0de82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19"/>
          <p:cNvSpPr txBox="1"/>
          <p:nvPr>
            <p:ph type="ctrTitle"/>
          </p:nvPr>
        </p:nvSpPr>
        <p:spPr>
          <a:xfrm>
            <a:off x="1813335" y="601724"/>
            <a:ext cx="6477900" cy="1906200"/>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Clr>
                <a:schemeClr val="dk1"/>
              </a:buClr>
              <a:buSzPts val="4950"/>
              <a:buFont typeface="Gill Sans"/>
              <a:buNone/>
              <a:defRPr sz="4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9"/>
          <p:cNvSpPr txBox="1"/>
          <p:nvPr>
            <p:ph idx="1" type="subTitle"/>
          </p:nvPr>
        </p:nvSpPr>
        <p:spPr>
          <a:xfrm>
            <a:off x="1813335" y="2648403"/>
            <a:ext cx="6477900" cy="733200"/>
          </a:xfrm>
          <a:prstGeom prst="rect">
            <a:avLst/>
          </a:prstGeom>
          <a:noFill/>
          <a:ln>
            <a:noFill/>
          </a:ln>
        </p:spPr>
        <p:txBody>
          <a:bodyPr anchorCtr="0" anchor="t" bIns="91425" lIns="91425" spcFirstLastPara="1" rIns="91425" wrap="square" tIns="91425">
            <a:noAutofit/>
          </a:bodyPr>
          <a:lstStyle>
            <a:lvl1pPr lvl="0" algn="l">
              <a:lnSpc>
                <a:spcPct val="120000"/>
              </a:lnSpc>
              <a:spcBef>
                <a:spcPts val="750"/>
              </a:spcBef>
              <a:spcAft>
                <a:spcPts val="0"/>
              </a:spcAft>
              <a:buSzPts val="1350"/>
              <a:buNone/>
              <a:defRPr b="0" sz="1350" cap="none">
                <a:solidFill>
                  <a:schemeClr val="dk1"/>
                </a:solidFill>
              </a:defRPr>
            </a:lvl1pPr>
            <a:lvl2pPr lvl="1" algn="ctr">
              <a:lnSpc>
                <a:spcPct val="120000"/>
              </a:lnSpc>
              <a:spcBef>
                <a:spcPts val="375"/>
              </a:spcBef>
              <a:spcAft>
                <a:spcPts val="0"/>
              </a:spcAft>
              <a:buSzPts val="1350"/>
              <a:buNone/>
              <a:defRPr sz="135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17" name="Google Shape;17;p19"/>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9"/>
          <p:cNvSpPr txBox="1"/>
          <p:nvPr>
            <p:ph idx="11" type="ftr"/>
          </p:nvPr>
        </p:nvSpPr>
        <p:spPr>
          <a:xfrm>
            <a:off x="1812376" y="246981"/>
            <a:ext cx="37305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2" type="sldNum"/>
          </p:nvPr>
        </p:nvSpPr>
        <p:spPr>
          <a:xfrm>
            <a:off x="1078249"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19"/>
          <p:cNvCxnSpPr/>
          <p:nvPr/>
        </p:nvCxnSpPr>
        <p:spPr>
          <a:xfrm>
            <a:off x="1813335" y="2646407"/>
            <a:ext cx="64779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30"/>
          <p:cNvSpPr txBox="1"/>
          <p:nvPr>
            <p:ph type="title"/>
          </p:nvPr>
        </p:nvSpPr>
        <p:spPr>
          <a:xfrm>
            <a:off x="1085394" y="603123"/>
            <a:ext cx="7205700" cy="7923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0"/>
          <p:cNvSpPr txBox="1"/>
          <p:nvPr>
            <p:ph idx="1" type="body"/>
          </p:nvPr>
        </p:nvSpPr>
        <p:spPr>
          <a:xfrm>
            <a:off x="1085393" y="1514662"/>
            <a:ext cx="3483900" cy="6015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66" name="Google Shape;66;p30"/>
          <p:cNvSpPr txBox="1"/>
          <p:nvPr>
            <p:ph idx="2" type="body"/>
          </p:nvPr>
        </p:nvSpPr>
        <p:spPr>
          <a:xfrm>
            <a:off x="1085393" y="2118202"/>
            <a:ext cx="3483900" cy="19833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67" name="Google Shape;67;p30"/>
          <p:cNvSpPr txBox="1"/>
          <p:nvPr>
            <p:ph idx="3" type="body"/>
          </p:nvPr>
        </p:nvSpPr>
        <p:spPr>
          <a:xfrm>
            <a:off x="4809272" y="1517253"/>
            <a:ext cx="3483900" cy="601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68" name="Google Shape;68;p30"/>
          <p:cNvSpPr txBox="1"/>
          <p:nvPr>
            <p:ph idx="4" type="body"/>
          </p:nvPr>
        </p:nvSpPr>
        <p:spPr>
          <a:xfrm>
            <a:off x="4809272" y="2116119"/>
            <a:ext cx="3483900" cy="19779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69" name="Google Shape;69;p30"/>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0"/>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30"/>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31"/>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1"/>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1"/>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78" name="Google Shape;78;p31"/>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32"/>
          <p:cNvSpPr txBox="1"/>
          <p:nvPr>
            <p:ph type="title"/>
          </p:nvPr>
        </p:nvSpPr>
        <p:spPr>
          <a:xfrm>
            <a:off x="1083504" y="599230"/>
            <a:ext cx="2454900" cy="1685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Gill Sans"/>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2"/>
          <p:cNvSpPr txBox="1"/>
          <p:nvPr>
            <p:ph idx="1" type="body"/>
          </p:nvPr>
        </p:nvSpPr>
        <p:spPr>
          <a:xfrm>
            <a:off x="3782785" y="599230"/>
            <a:ext cx="4509300" cy="3494100"/>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82" name="Google Shape;82;p32"/>
          <p:cNvSpPr txBox="1"/>
          <p:nvPr>
            <p:ph idx="2" type="body"/>
          </p:nvPr>
        </p:nvSpPr>
        <p:spPr>
          <a:xfrm>
            <a:off x="1083504" y="2404119"/>
            <a:ext cx="2456400" cy="16860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83" name="Google Shape;83;p32"/>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2"/>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86" name="Google Shape;86;p32"/>
          <p:cNvCxnSpPr/>
          <p:nvPr/>
        </p:nvCxnSpPr>
        <p:spPr>
          <a:xfrm>
            <a:off x="1086210" y="2404118"/>
            <a:ext cx="24522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grpSp>
        <p:nvGrpSpPr>
          <p:cNvPr id="88" name="Google Shape;88;p33"/>
          <p:cNvGrpSpPr/>
          <p:nvPr/>
        </p:nvGrpSpPr>
        <p:grpSpPr>
          <a:xfrm>
            <a:off x="5608040" y="361628"/>
            <a:ext cx="3055950" cy="3861900"/>
            <a:chOff x="7477387" y="482170"/>
            <a:chExt cx="4074600" cy="5149200"/>
          </a:xfrm>
        </p:grpSpPr>
        <p:sp>
          <p:nvSpPr>
            <p:cNvPr id="89" name="Google Shape;89;p33"/>
            <p:cNvSpPr/>
            <p:nvPr/>
          </p:nvSpPr>
          <p:spPr>
            <a:xfrm>
              <a:off x="7477387" y="482170"/>
              <a:ext cx="4074600" cy="5149200"/>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254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3"/>
            <p:cNvSpPr/>
            <p:nvPr/>
          </p:nvSpPr>
          <p:spPr>
            <a:xfrm>
              <a:off x="7790446" y="812506"/>
              <a:ext cx="3450300" cy="4466400"/>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33"/>
          <p:cNvSpPr txBox="1"/>
          <p:nvPr>
            <p:ph type="title"/>
          </p:nvPr>
        </p:nvSpPr>
        <p:spPr>
          <a:xfrm>
            <a:off x="1088405" y="847135"/>
            <a:ext cx="4149300" cy="1372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3"/>
          <p:cNvSpPr/>
          <p:nvPr>
            <p:ph idx="2" type="pic"/>
          </p:nvPr>
        </p:nvSpPr>
        <p:spPr>
          <a:xfrm>
            <a:off x="6093292" y="841907"/>
            <a:ext cx="2093400" cy="2899800"/>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75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375"/>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375"/>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93" name="Google Shape;93;p33"/>
          <p:cNvSpPr txBox="1"/>
          <p:nvPr>
            <p:ph idx="1" type="body"/>
          </p:nvPr>
        </p:nvSpPr>
        <p:spPr>
          <a:xfrm>
            <a:off x="1087747" y="2359494"/>
            <a:ext cx="4143300" cy="1502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94" name="Google Shape;94;p33"/>
          <p:cNvSpPr txBox="1"/>
          <p:nvPr>
            <p:ph idx="10" type="dt"/>
          </p:nvPr>
        </p:nvSpPr>
        <p:spPr>
          <a:xfrm>
            <a:off x="1085537" y="4102393"/>
            <a:ext cx="4145400" cy="240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3"/>
          <p:cNvSpPr txBox="1"/>
          <p:nvPr>
            <p:ph idx="11" type="ftr"/>
          </p:nvPr>
        </p:nvSpPr>
        <p:spPr>
          <a:xfrm>
            <a:off x="1085537" y="238981"/>
            <a:ext cx="4155900" cy="24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3"/>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97" name="Google Shape;97;p33"/>
          <p:cNvCxnSpPr/>
          <p:nvPr/>
        </p:nvCxnSpPr>
        <p:spPr>
          <a:xfrm>
            <a:off x="1085537" y="2357704"/>
            <a:ext cx="41454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34"/>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txBox="1"/>
          <p:nvPr>
            <p:ph idx="1" type="body"/>
          </p:nvPr>
        </p:nvSpPr>
        <p:spPr>
          <a:xfrm rot="5400000">
            <a:off x="3395891" y="-795351"/>
            <a:ext cx="2588100" cy="72024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1" name="Google Shape;101;p34"/>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4"/>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4"/>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34"/>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p35"/>
          <p:cNvSpPr txBox="1"/>
          <p:nvPr>
            <p:ph type="title"/>
          </p:nvPr>
        </p:nvSpPr>
        <p:spPr>
          <a:xfrm rot="5400000">
            <a:off x="5937790" y="1740880"/>
            <a:ext cx="3495000" cy="12117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5"/>
          <p:cNvSpPr txBox="1"/>
          <p:nvPr>
            <p:ph idx="1" type="body"/>
          </p:nvPr>
        </p:nvSpPr>
        <p:spPr>
          <a:xfrm rot="5400000">
            <a:off x="2271827" y="-589070"/>
            <a:ext cx="3495000" cy="58716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08" name="Google Shape;108;p35"/>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5"/>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5"/>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35"/>
          <p:cNvCxnSpPr/>
          <p:nvPr/>
        </p:nvCxnSpPr>
        <p:spPr>
          <a:xfrm>
            <a:off x="7079333" y="599230"/>
            <a:ext cx="0" cy="349500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sp>
        <p:nvSpPr>
          <p:cNvPr id="122" name="Google Shape;122;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3" name="Google Shape;123;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124" name="Google Shape;124;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5" name="Shape 125"/>
        <p:cNvGrpSpPr/>
        <p:nvPr/>
      </p:nvGrpSpPr>
      <p:grpSpPr>
        <a:xfrm>
          <a:off x="0" y="0"/>
          <a:ext cx="0" cy="0"/>
          <a:chOff x="0" y="0"/>
          <a:chExt cx="0" cy="0"/>
        </a:xfrm>
      </p:grpSpPr>
      <p:sp>
        <p:nvSpPr>
          <p:cNvPr id="126" name="Google Shape;126;p36"/>
          <p:cNvSpPr txBox="1"/>
          <p:nvPr>
            <p:ph type="ctrTitle"/>
          </p:nvPr>
        </p:nvSpPr>
        <p:spPr>
          <a:xfrm>
            <a:off x="1813335" y="601724"/>
            <a:ext cx="6477900" cy="1906200"/>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Clr>
                <a:schemeClr val="dk1"/>
              </a:buClr>
              <a:buSzPts val="4950"/>
              <a:buFont typeface="Gill Sans"/>
              <a:buNone/>
              <a:defRPr sz="49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6"/>
          <p:cNvSpPr txBox="1"/>
          <p:nvPr>
            <p:ph idx="1" type="subTitle"/>
          </p:nvPr>
        </p:nvSpPr>
        <p:spPr>
          <a:xfrm>
            <a:off x="1813335" y="2648403"/>
            <a:ext cx="6477900" cy="733200"/>
          </a:xfrm>
          <a:prstGeom prst="rect">
            <a:avLst/>
          </a:prstGeom>
          <a:noFill/>
          <a:ln>
            <a:noFill/>
          </a:ln>
        </p:spPr>
        <p:txBody>
          <a:bodyPr anchorCtr="0" anchor="t" bIns="91425" lIns="91425" spcFirstLastPara="1" rIns="91425" wrap="square" tIns="91425">
            <a:noAutofit/>
          </a:bodyPr>
          <a:lstStyle>
            <a:lvl1pPr lvl="0" algn="l">
              <a:lnSpc>
                <a:spcPct val="120000"/>
              </a:lnSpc>
              <a:spcBef>
                <a:spcPts val="750"/>
              </a:spcBef>
              <a:spcAft>
                <a:spcPts val="0"/>
              </a:spcAft>
              <a:buSzPts val="1350"/>
              <a:buNone/>
              <a:defRPr b="0" sz="1350" cap="none">
                <a:solidFill>
                  <a:schemeClr val="dk1"/>
                </a:solidFill>
              </a:defRPr>
            </a:lvl1pPr>
            <a:lvl2pPr lvl="1" algn="ctr">
              <a:lnSpc>
                <a:spcPct val="120000"/>
              </a:lnSpc>
              <a:spcBef>
                <a:spcPts val="375"/>
              </a:spcBef>
              <a:spcAft>
                <a:spcPts val="0"/>
              </a:spcAft>
              <a:buSzPts val="1350"/>
              <a:buNone/>
              <a:defRPr sz="135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128" name="Google Shape;128;p36"/>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6"/>
          <p:cNvSpPr txBox="1"/>
          <p:nvPr>
            <p:ph idx="11" type="ftr"/>
          </p:nvPr>
        </p:nvSpPr>
        <p:spPr>
          <a:xfrm>
            <a:off x="1812376" y="246981"/>
            <a:ext cx="37305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6"/>
          <p:cNvSpPr txBox="1"/>
          <p:nvPr>
            <p:ph idx="12" type="sldNum"/>
          </p:nvPr>
        </p:nvSpPr>
        <p:spPr>
          <a:xfrm>
            <a:off x="1078249"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31" name="Google Shape;131;p36"/>
          <p:cNvCxnSpPr/>
          <p:nvPr/>
        </p:nvCxnSpPr>
        <p:spPr>
          <a:xfrm>
            <a:off x="1813335" y="2646407"/>
            <a:ext cx="64779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2" name="Shape 132"/>
        <p:cNvGrpSpPr/>
        <p:nvPr/>
      </p:nvGrpSpPr>
      <p:grpSpPr>
        <a:xfrm>
          <a:off x="0" y="0"/>
          <a:ext cx="0" cy="0"/>
          <a:chOff x="0" y="0"/>
          <a:chExt cx="0" cy="0"/>
        </a:xfrm>
      </p:grpSpPr>
      <p:sp>
        <p:nvSpPr>
          <p:cNvPr id="133" name="Google Shape;133;p3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600"/>
              <a:buFont typeface="Gill Sans"/>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4" name="Google Shape;13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35" name="Shape 135"/>
        <p:cNvGrpSpPr/>
        <p:nvPr/>
      </p:nvGrpSpPr>
      <p:grpSpPr>
        <a:xfrm>
          <a:off x="0" y="0"/>
          <a:ext cx="0" cy="0"/>
          <a:chOff x="0" y="0"/>
          <a:chExt cx="0" cy="0"/>
        </a:xfrm>
      </p:grpSpPr>
      <p:sp>
        <p:nvSpPr>
          <p:cNvPr id="136" name="Google Shape;136;p3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7" name="Google Shape;137;p3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138" name="Google Shape;138;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2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24" name="Google Shape;24;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9"/>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9"/>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9"/>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3" name="Shape 143"/>
        <p:cNvGrpSpPr/>
        <p:nvPr/>
      </p:nvGrpSpPr>
      <p:grpSpPr>
        <a:xfrm>
          <a:off x="0" y="0"/>
          <a:ext cx="0" cy="0"/>
          <a:chOff x="0" y="0"/>
          <a:chExt cx="0" cy="0"/>
        </a:xfrm>
      </p:grpSpPr>
      <p:sp>
        <p:nvSpPr>
          <p:cNvPr id="144" name="Google Shape;144;p4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5" name="Google Shape;145;p4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6" name="Google Shape;146;p4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147" name="Google Shape;147;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8" name="Shape 148"/>
        <p:cNvGrpSpPr/>
        <p:nvPr/>
      </p:nvGrpSpPr>
      <p:grpSpPr>
        <a:xfrm>
          <a:off x="0" y="0"/>
          <a:ext cx="0" cy="0"/>
          <a:chOff x="0" y="0"/>
          <a:chExt cx="0" cy="0"/>
        </a:xfrm>
      </p:grpSpPr>
      <p:sp>
        <p:nvSpPr>
          <p:cNvPr id="149" name="Google Shape;149;p41"/>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41"/>
          <p:cNvSpPr txBox="1"/>
          <p:nvPr>
            <p:ph idx="1" type="body"/>
          </p:nvPr>
        </p:nvSpPr>
        <p:spPr>
          <a:xfrm>
            <a:off x="1088685" y="1511799"/>
            <a:ext cx="7202400" cy="25881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51" name="Google Shape;151;p41"/>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1"/>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1"/>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41"/>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5" name="Shape 155"/>
        <p:cNvGrpSpPr/>
        <p:nvPr/>
      </p:nvGrpSpPr>
      <p:grpSpPr>
        <a:xfrm>
          <a:off x="0" y="0"/>
          <a:ext cx="0" cy="0"/>
          <a:chOff x="0" y="0"/>
          <a:chExt cx="0" cy="0"/>
        </a:xfrm>
      </p:grpSpPr>
      <p:sp>
        <p:nvSpPr>
          <p:cNvPr id="156" name="Google Shape;156;p42"/>
          <p:cNvSpPr txBox="1"/>
          <p:nvPr>
            <p:ph type="title"/>
          </p:nvPr>
        </p:nvSpPr>
        <p:spPr>
          <a:xfrm>
            <a:off x="1090679" y="1317097"/>
            <a:ext cx="6482400" cy="1416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700"/>
              <a:buFont typeface="Gill San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42"/>
          <p:cNvSpPr txBox="1"/>
          <p:nvPr>
            <p:ph idx="1" type="body"/>
          </p:nvPr>
        </p:nvSpPr>
        <p:spPr>
          <a:xfrm>
            <a:off x="1090679" y="2854647"/>
            <a:ext cx="6472800" cy="759600"/>
          </a:xfrm>
          <a:prstGeom prst="rect">
            <a:avLst/>
          </a:prstGeom>
          <a:noFill/>
          <a:ln>
            <a:noFill/>
          </a:ln>
        </p:spPr>
        <p:txBody>
          <a:bodyPr anchorCtr="0" anchor="t" bIns="45700" lIns="91425" spcFirstLastPara="1" rIns="91425" wrap="square" tIns="91425">
            <a:noAutofit/>
          </a:bodyPr>
          <a:lstStyle>
            <a:lvl1pPr indent="-228600" lvl="0" marL="457200" algn="l">
              <a:lnSpc>
                <a:spcPct val="120000"/>
              </a:lnSpc>
              <a:spcBef>
                <a:spcPts val="750"/>
              </a:spcBef>
              <a:spcAft>
                <a:spcPts val="0"/>
              </a:spcAft>
              <a:buSzPts val="1350"/>
              <a:buNone/>
              <a:defRPr sz="1350">
                <a:solidFill>
                  <a:schemeClr val="dk1"/>
                </a:solidFill>
              </a:defRPr>
            </a:lvl1pPr>
            <a:lvl2pPr indent="-228600" lvl="1" marL="914400" algn="l">
              <a:lnSpc>
                <a:spcPct val="120000"/>
              </a:lnSpc>
              <a:spcBef>
                <a:spcPts val="375"/>
              </a:spcBef>
              <a:spcAft>
                <a:spcPts val="0"/>
              </a:spcAft>
              <a:buSzPts val="1350"/>
              <a:buNone/>
              <a:defRPr sz="135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158" name="Google Shape;158;p42"/>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42"/>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42"/>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61" name="Google Shape;161;p42"/>
          <p:cNvCxnSpPr/>
          <p:nvPr/>
        </p:nvCxnSpPr>
        <p:spPr>
          <a:xfrm>
            <a:off x="1090679" y="2853739"/>
            <a:ext cx="64728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2" name="Shape 162"/>
        <p:cNvGrpSpPr/>
        <p:nvPr/>
      </p:nvGrpSpPr>
      <p:grpSpPr>
        <a:xfrm>
          <a:off x="0" y="0"/>
          <a:ext cx="0" cy="0"/>
          <a:chOff x="0" y="0"/>
          <a:chExt cx="0" cy="0"/>
        </a:xfrm>
      </p:grpSpPr>
      <p:sp>
        <p:nvSpPr>
          <p:cNvPr id="163" name="Google Shape;163;p43"/>
          <p:cNvSpPr txBox="1"/>
          <p:nvPr>
            <p:ph type="title"/>
          </p:nvPr>
        </p:nvSpPr>
        <p:spPr>
          <a:xfrm>
            <a:off x="1086913" y="603667"/>
            <a:ext cx="7204200" cy="794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43"/>
          <p:cNvSpPr txBox="1"/>
          <p:nvPr>
            <p:ph idx="1" type="body"/>
          </p:nvPr>
        </p:nvSpPr>
        <p:spPr>
          <a:xfrm>
            <a:off x="1085498" y="1508159"/>
            <a:ext cx="3483900" cy="25863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65" name="Google Shape;165;p43"/>
          <p:cNvSpPr txBox="1"/>
          <p:nvPr>
            <p:ph idx="2" type="body"/>
          </p:nvPr>
        </p:nvSpPr>
        <p:spPr>
          <a:xfrm>
            <a:off x="4810328" y="1513007"/>
            <a:ext cx="3483900" cy="25812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66" name="Google Shape;166;p43"/>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3"/>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43"/>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69" name="Google Shape;169;p43"/>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0" name="Shape 170"/>
        <p:cNvGrpSpPr/>
        <p:nvPr/>
      </p:nvGrpSpPr>
      <p:grpSpPr>
        <a:xfrm>
          <a:off x="0" y="0"/>
          <a:ext cx="0" cy="0"/>
          <a:chOff x="0" y="0"/>
          <a:chExt cx="0" cy="0"/>
        </a:xfrm>
      </p:grpSpPr>
      <p:sp>
        <p:nvSpPr>
          <p:cNvPr id="171" name="Google Shape;171;p44"/>
          <p:cNvSpPr txBox="1"/>
          <p:nvPr>
            <p:ph type="title"/>
          </p:nvPr>
        </p:nvSpPr>
        <p:spPr>
          <a:xfrm>
            <a:off x="1085394" y="603123"/>
            <a:ext cx="7205700" cy="7923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44"/>
          <p:cNvSpPr txBox="1"/>
          <p:nvPr>
            <p:ph idx="1" type="body"/>
          </p:nvPr>
        </p:nvSpPr>
        <p:spPr>
          <a:xfrm>
            <a:off x="1085393" y="1514662"/>
            <a:ext cx="3483900" cy="6015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3" name="Google Shape;173;p44"/>
          <p:cNvSpPr txBox="1"/>
          <p:nvPr>
            <p:ph idx="2" type="body"/>
          </p:nvPr>
        </p:nvSpPr>
        <p:spPr>
          <a:xfrm>
            <a:off x="1085393" y="2118202"/>
            <a:ext cx="3483900" cy="19833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74" name="Google Shape;174;p44"/>
          <p:cNvSpPr txBox="1"/>
          <p:nvPr>
            <p:ph idx="3" type="body"/>
          </p:nvPr>
        </p:nvSpPr>
        <p:spPr>
          <a:xfrm>
            <a:off x="4809272" y="1517253"/>
            <a:ext cx="3483900" cy="6018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175" name="Google Shape;175;p44"/>
          <p:cNvSpPr txBox="1"/>
          <p:nvPr>
            <p:ph idx="4" type="body"/>
          </p:nvPr>
        </p:nvSpPr>
        <p:spPr>
          <a:xfrm>
            <a:off x="4809272" y="2116119"/>
            <a:ext cx="3483900" cy="19779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76" name="Google Shape;176;p44"/>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44"/>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4"/>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79" name="Google Shape;179;p44"/>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0" name="Shape 180"/>
        <p:cNvGrpSpPr/>
        <p:nvPr/>
      </p:nvGrpSpPr>
      <p:grpSpPr>
        <a:xfrm>
          <a:off x="0" y="0"/>
          <a:ext cx="0" cy="0"/>
          <a:chOff x="0" y="0"/>
          <a:chExt cx="0" cy="0"/>
        </a:xfrm>
      </p:grpSpPr>
      <p:sp>
        <p:nvSpPr>
          <p:cNvPr id="181" name="Google Shape;181;p45"/>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45"/>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45"/>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5"/>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85" name="Google Shape;185;p45"/>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6" name="Shape 186"/>
        <p:cNvGrpSpPr/>
        <p:nvPr/>
      </p:nvGrpSpPr>
      <p:grpSpPr>
        <a:xfrm>
          <a:off x="0" y="0"/>
          <a:ext cx="0" cy="0"/>
          <a:chOff x="0" y="0"/>
          <a:chExt cx="0" cy="0"/>
        </a:xfrm>
      </p:grpSpPr>
      <p:sp>
        <p:nvSpPr>
          <p:cNvPr id="187" name="Google Shape;187;p46"/>
          <p:cNvSpPr txBox="1"/>
          <p:nvPr>
            <p:ph type="title"/>
          </p:nvPr>
        </p:nvSpPr>
        <p:spPr>
          <a:xfrm>
            <a:off x="1083504" y="599230"/>
            <a:ext cx="2454900" cy="1685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1800"/>
              <a:buFont typeface="Gill Sans"/>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46"/>
          <p:cNvSpPr txBox="1"/>
          <p:nvPr>
            <p:ph idx="1" type="body"/>
          </p:nvPr>
        </p:nvSpPr>
        <p:spPr>
          <a:xfrm>
            <a:off x="3782785" y="599230"/>
            <a:ext cx="4509300" cy="3494100"/>
          </a:xfrm>
          <a:prstGeom prst="rect">
            <a:avLst/>
          </a:prstGeom>
          <a:noFill/>
          <a:ln>
            <a:noFill/>
          </a:ln>
        </p:spPr>
        <p:txBody>
          <a:bodyPr anchorCtr="0" anchor="ctr"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189" name="Google Shape;189;p46"/>
          <p:cNvSpPr txBox="1"/>
          <p:nvPr>
            <p:ph idx="2" type="body"/>
          </p:nvPr>
        </p:nvSpPr>
        <p:spPr>
          <a:xfrm>
            <a:off x="1083504" y="2404119"/>
            <a:ext cx="2456400" cy="16860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190" name="Google Shape;190;p46"/>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46"/>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46"/>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93" name="Google Shape;193;p46"/>
          <p:cNvCxnSpPr/>
          <p:nvPr/>
        </p:nvCxnSpPr>
        <p:spPr>
          <a:xfrm>
            <a:off x="1086210" y="2404118"/>
            <a:ext cx="24522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 name="Shape 194"/>
        <p:cNvGrpSpPr/>
        <p:nvPr/>
      </p:nvGrpSpPr>
      <p:grpSpPr>
        <a:xfrm>
          <a:off x="0" y="0"/>
          <a:ext cx="0" cy="0"/>
          <a:chOff x="0" y="0"/>
          <a:chExt cx="0" cy="0"/>
        </a:xfrm>
      </p:grpSpPr>
      <p:grpSp>
        <p:nvGrpSpPr>
          <p:cNvPr id="195" name="Google Shape;195;p47"/>
          <p:cNvGrpSpPr/>
          <p:nvPr/>
        </p:nvGrpSpPr>
        <p:grpSpPr>
          <a:xfrm>
            <a:off x="5608040" y="361628"/>
            <a:ext cx="3055950" cy="3861900"/>
            <a:chOff x="7477387" y="482170"/>
            <a:chExt cx="4074600" cy="5149200"/>
          </a:xfrm>
        </p:grpSpPr>
        <p:sp>
          <p:nvSpPr>
            <p:cNvPr id="196" name="Google Shape;196;p47"/>
            <p:cNvSpPr/>
            <p:nvPr/>
          </p:nvSpPr>
          <p:spPr>
            <a:xfrm>
              <a:off x="7477387" y="482170"/>
              <a:ext cx="4074600" cy="5149200"/>
            </a:xfrm>
            <a:prstGeom prst="rect">
              <a:avLst/>
            </a:prstGeom>
            <a:gradFill>
              <a:gsLst>
                <a:gs pos="0">
                  <a:srgbClr val="000001"/>
                </a:gs>
                <a:gs pos="100000">
                  <a:srgbClr val="191919"/>
                </a:gs>
              </a:gsLst>
              <a:lin ang="5400012" scaled="0"/>
            </a:gradFill>
            <a:ln>
              <a:noFill/>
            </a:ln>
            <a:effectLst>
              <a:outerShdw blurRad="127000" sx="98000" rotWithShape="0" algn="tl" dir="4740000" dist="228600" sy="98000">
                <a:srgbClr val="000000">
                  <a:alpha val="3294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7"/>
            <p:cNvSpPr/>
            <p:nvPr/>
          </p:nvSpPr>
          <p:spPr>
            <a:xfrm>
              <a:off x="7790446" y="812506"/>
              <a:ext cx="3450300" cy="4466400"/>
            </a:xfrm>
            <a:prstGeom prst="rect">
              <a:avLst/>
            </a:prstGeom>
            <a:gradFill>
              <a:gsLst>
                <a:gs pos="0">
                  <a:srgbClr val="DADADA"/>
                </a:gs>
                <a:gs pos="100000">
                  <a:srgbClr val="FFFFFE"/>
                </a:gs>
              </a:gsLst>
              <a:lin ang="16200038"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47"/>
          <p:cNvSpPr txBox="1"/>
          <p:nvPr>
            <p:ph type="title"/>
          </p:nvPr>
        </p:nvSpPr>
        <p:spPr>
          <a:xfrm>
            <a:off x="1088405" y="847135"/>
            <a:ext cx="4149300" cy="1372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47"/>
          <p:cNvSpPr/>
          <p:nvPr>
            <p:ph idx="2" type="pic"/>
          </p:nvPr>
        </p:nvSpPr>
        <p:spPr>
          <a:xfrm>
            <a:off x="6093292" y="841907"/>
            <a:ext cx="2093400" cy="2899800"/>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20000"/>
              </a:lnSpc>
              <a:spcBef>
                <a:spcPts val="75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375"/>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375"/>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200" name="Google Shape;200;p47"/>
          <p:cNvSpPr txBox="1"/>
          <p:nvPr>
            <p:ph idx="1" type="body"/>
          </p:nvPr>
        </p:nvSpPr>
        <p:spPr>
          <a:xfrm>
            <a:off x="1087747" y="2359494"/>
            <a:ext cx="4143300" cy="1502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201" name="Google Shape;201;p47"/>
          <p:cNvSpPr txBox="1"/>
          <p:nvPr>
            <p:ph idx="10" type="dt"/>
          </p:nvPr>
        </p:nvSpPr>
        <p:spPr>
          <a:xfrm>
            <a:off x="1085537" y="4102393"/>
            <a:ext cx="4145400" cy="240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47"/>
          <p:cNvSpPr txBox="1"/>
          <p:nvPr>
            <p:ph idx="11" type="ftr"/>
          </p:nvPr>
        </p:nvSpPr>
        <p:spPr>
          <a:xfrm>
            <a:off x="1085537" y="238981"/>
            <a:ext cx="4155900" cy="240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47"/>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47"/>
          <p:cNvCxnSpPr/>
          <p:nvPr/>
        </p:nvCxnSpPr>
        <p:spPr>
          <a:xfrm>
            <a:off x="1085537" y="2357704"/>
            <a:ext cx="41454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5" name="Shape 205"/>
        <p:cNvGrpSpPr/>
        <p:nvPr/>
      </p:nvGrpSpPr>
      <p:grpSpPr>
        <a:xfrm>
          <a:off x="0" y="0"/>
          <a:ext cx="0" cy="0"/>
          <a:chOff x="0" y="0"/>
          <a:chExt cx="0" cy="0"/>
        </a:xfrm>
      </p:grpSpPr>
      <p:sp>
        <p:nvSpPr>
          <p:cNvPr id="206" name="Google Shape;206;p48"/>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48"/>
          <p:cNvSpPr txBox="1"/>
          <p:nvPr>
            <p:ph idx="1" type="body"/>
          </p:nvPr>
        </p:nvSpPr>
        <p:spPr>
          <a:xfrm rot="5400000">
            <a:off x="3395891" y="-795351"/>
            <a:ext cx="2588100" cy="72024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08" name="Google Shape;208;p48"/>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48"/>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48"/>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11" name="Google Shape;211;p48"/>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sp>
        <p:nvSpPr>
          <p:cNvPr id="26" name="Google Shape;26;p2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600"/>
              <a:buFont typeface="Gill Sans"/>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7" name="Google Shape;27;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2" name="Shape 212"/>
        <p:cNvGrpSpPr/>
        <p:nvPr/>
      </p:nvGrpSpPr>
      <p:grpSpPr>
        <a:xfrm>
          <a:off x="0" y="0"/>
          <a:ext cx="0" cy="0"/>
          <a:chOff x="0" y="0"/>
          <a:chExt cx="0" cy="0"/>
        </a:xfrm>
      </p:grpSpPr>
      <p:sp>
        <p:nvSpPr>
          <p:cNvPr id="213" name="Google Shape;213;p49"/>
          <p:cNvSpPr txBox="1"/>
          <p:nvPr>
            <p:ph type="title"/>
          </p:nvPr>
        </p:nvSpPr>
        <p:spPr>
          <a:xfrm rot="5400000">
            <a:off x="5937790" y="1740880"/>
            <a:ext cx="3495000" cy="12117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2400"/>
              <a:buFont typeface="Gill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49"/>
          <p:cNvSpPr txBox="1"/>
          <p:nvPr>
            <p:ph idx="1" type="body"/>
          </p:nvPr>
        </p:nvSpPr>
        <p:spPr>
          <a:xfrm rot="5400000">
            <a:off x="2271827" y="-589070"/>
            <a:ext cx="3495000" cy="58716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15" name="Google Shape;215;p49"/>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49"/>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49"/>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49"/>
          <p:cNvCxnSpPr/>
          <p:nvPr/>
        </p:nvCxnSpPr>
        <p:spPr>
          <a:xfrm>
            <a:off x="7079333" y="599230"/>
            <a:ext cx="0" cy="349500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8" name="Shape 28"/>
        <p:cNvGrpSpPr/>
        <p:nvPr/>
      </p:nvGrpSpPr>
      <p:grpSpPr>
        <a:xfrm>
          <a:off x="0" y="0"/>
          <a:ext cx="0" cy="0"/>
          <a:chOff x="0" y="0"/>
          <a:chExt cx="0" cy="0"/>
        </a:xfrm>
      </p:grpSpPr>
      <p:sp>
        <p:nvSpPr>
          <p:cNvPr id="29" name="Google Shape;29;p2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0" name="Google Shape;30;p2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31" name="Google Shape;31;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2" name="Shape 32"/>
        <p:cNvGrpSpPr/>
        <p:nvPr/>
      </p:nvGrpSpPr>
      <p:grpSpPr>
        <a:xfrm>
          <a:off x="0" y="0"/>
          <a:ext cx="0" cy="0"/>
          <a:chOff x="0" y="0"/>
          <a:chExt cx="0" cy="0"/>
        </a:xfrm>
      </p:grpSpPr>
      <p:sp>
        <p:nvSpPr>
          <p:cNvPr id="33" name="Google Shape;33;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2"/>
              </a:buClr>
              <a:buSzPts val="2600"/>
              <a:buFont typeface="Gill Sans"/>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4" name="Google Shape;34;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 name="Google Shape;35;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20000"/>
              </a:lnSpc>
              <a:spcBef>
                <a:spcPts val="0"/>
              </a:spcBef>
              <a:spcAft>
                <a:spcPts val="0"/>
              </a:spcAft>
              <a:buSzPts val="1300"/>
              <a:buChar char="●"/>
              <a:defRPr/>
            </a:lvl1pPr>
            <a:lvl2pPr indent="-298450" lvl="1" marL="914400" algn="l">
              <a:lnSpc>
                <a:spcPct val="120000"/>
              </a:lnSpc>
              <a:spcBef>
                <a:spcPts val="1600"/>
              </a:spcBef>
              <a:spcAft>
                <a:spcPts val="0"/>
              </a:spcAft>
              <a:buSzPts val="1100"/>
              <a:buChar char="○"/>
              <a:defRPr/>
            </a:lvl2pPr>
            <a:lvl3pPr indent="-298450" lvl="2" marL="1371600" algn="l">
              <a:lnSpc>
                <a:spcPct val="120000"/>
              </a:lnSpc>
              <a:spcBef>
                <a:spcPts val="1600"/>
              </a:spcBef>
              <a:spcAft>
                <a:spcPts val="0"/>
              </a:spcAft>
              <a:buSzPts val="1100"/>
              <a:buChar char="■"/>
              <a:defRPr/>
            </a:lvl3pPr>
            <a:lvl4pPr indent="-298450" lvl="3" marL="1828800" algn="l">
              <a:lnSpc>
                <a:spcPct val="120000"/>
              </a:lnSpc>
              <a:spcBef>
                <a:spcPts val="1600"/>
              </a:spcBef>
              <a:spcAft>
                <a:spcPts val="0"/>
              </a:spcAft>
              <a:buSzPts val="1100"/>
              <a:buChar char="●"/>
              <a:defRPr/>
            </a:lvl4pPr>
            <a:lvl5pPr indent="-298450" lvl="4" marL="2286000" algn="l">
              <a:lnSpc>
                <a:spcPct val="120000"/>
              </a:lnSpc>
              <a:spcBef>
                <a:spcPts val="1600"/>
              </a:spcBef>
              <a:spcAft>
                <a:spcPts val="0"/>
              </a:spcAft>
              <a:buSzPts val="1100"/>
              <a:buChar char="○"/>
              <a:defRPr/>
            </a:lvl5pPr>
            <a:lvl6pPr indent="-298450" lvl="5" marL="2743200" algn="l">
              <a:lnSpc>
                <a:spcPct val="120000"/>
              </a:lnSpc>
              <a:spcBef>
                <a:spcPts val="1600"/>
              </a:spcBef>
              <a:spcAft>
                <a:spcPts val="0"/>
              </a:spcAft>
              <a:buSzPts val="1100"/>
              <a:buChar char="■"/>
              <a:defRPr/>
            </a:lvl6pPr>
            <a:lvl7pPr indent="-298450" lvl="6" marL="3200400" algn="l">
              <a:lnSpc>
                <a:spcPct val="120000"/>
              </a:lnSpc>
              <a:spcBef>
                <a:spcPts val="1600"/>
              </a:spcBef>
              <a:spcAft>
                <a:spcPts val="0"/>
              </a:spcAft>
              <a:buSzPts val="1100"/>
              <a:buChar char="●"/>
              <a:defRPr/>
            </a:lvl7pPr>
            <a:lvl8pPr indent="-298450" lvl="7" marL="3657600" algn="l">
              <a:lnSpc>
                <a:spcPct val="120000"/>
              </a:lnSpc>
              <a:spcBef>
                <a:spcPts val="1600"/>
              </a:spcBef>
              <a:spcAft>
                <a:spcPts val="0"/>
              </a:spcAft>
              <a:buSzPts val="1100"/>
              <a:buChar char="○"/>
              <a:defRPr/>
            </a:lvl8pPr>
            <a:lvl9pPr indent="-298450" lvl="8" marL="4114800" algn="l">
              <a:lnSpc>
                <a:spcPct val="120000"/>
              </a:lnSpc>
              <a:spcBef>
                <a:spcPts val="1600"/>
              </a:spcBef>
              <a:spcAft>
                <a:spcPts val="1600"/>
              </a:spcAft>
              <a:buSzPts val="1100"/>
              <a:buChar char="■"/>
              <a:defRPr/>
            </a:lvl9pPr>
          </a:lstStyle>
          <a:p/>
        </p:txBody>
      </p:sp>
      <p:sp>
        <p:nvSpPr>
          <p:cNvPr id="36" name="Google Shape;36;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26"/>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27"/>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7"/>
          <p:cNvSpPr txBox="1"/>
          <p:nvPr>
            <p:ph idx="1" type="body"/>
          </p:nvPr>
        </p:nvSpPr>
        <p:spPr>
          <a:xfrm>
            <a:off x="1088685" y="1511799"/>
            <a:ext cx="7202400" cy="25881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44" name="Google Shape;44;p27"/>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7"/>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7"/>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47" name="Google Shape;47;p27"/>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8" name="Shape 48"/>
        <p:cNvGrpSpPr/>
        <p:nvPr/>
      </p:nvGrpSpPr>
      <p:grpSpPr>
        <a:xfrm>
          <a:off x="0" y="0"/>
          <a:ext cx="0" cy="0"/>
          <a:chOff x="0" y="0"/>
          <a:chExt cx="0" cy="0"/>
        </a:xfrm>
      </p:grpSpPr>
      <p:sp>
        <p:nvSpPr>
          <p:cNvPr id="49" name="Google Shape;49;p28"/>
          <p:cNvSpPr txBox="1"/>
          <p:nvPr>
            <p:ph type="title"/>
          </p:nvPr>
        </p:nvSpPr>
        <p:spPr>
          <a:xfrm>
            <a:off x="1090679" y="1317097"/>
            <a:ext cx="6482400" cy="1416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700"/>
              <a:buFont typeface="Gill Sans"/>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8"/>
          <p:cNvSpPr txBox="1"/>
          <p:nvPr>
            <p:ph idx="1" type="body"/>
          </p:nvPr>
        </p:nvSpPr>
        <p:spPr>
          <a:xfrm>
            <a:off x="1090679" y="2854647"/>
            <a:ext cx="6472800" cy="759600"/>
          </a:xfrm>
          <a:prstGeom prst="rect">
            <a:avLst/>
          </a:prstGeom>
          <a:noFill/>
          <a:ln>
            <a:noFill/>
          </a:ln>
        </p:spPr>
        <p:txBody>
          <a:bodyPr anchorCtr="0" anchor="t" bIns="45700" lIns="91425" spcFirstLastPara="1" rIns="91425" wrap="square" tIns="91425">
            <a:noAutofit/>
          </a:bodyPr>
          <a:lstStyle>
            <a:lvl1pPr indent="-228600" lvl="0" marL="457200" algn="l">
              <a:lnSpc>
                <a:spcPct val="120000"/>
              </a:lnSpc>
              <a:spcBef>
                <a:spcPts val="750"/>
              </a:spcBef>
              <a:spcAft>
                <a:spcPts val="0"/>
              </a:spcAft>
              <a:buSzPts val="1350"/>
              <a:buNone/>
              <a:defRPr sz="1350">
                <a:solidFill>
                  <a:schemeClr val="dk1"/>
                </a:solidFill>
              </a:defRPr>
            </a:lvl1pPr>
            <a:lvl2pPr indent="-228600" lvl="1" marL="914400" algn="l">
              <a:lnSpc>
                <a:spcPct val="120000"/>
              </a:lnSpc>
              <a:spcBef>
                <a:spcPts val="375"/>
              </a:spcBef>
              <a:spcAft>
                <a:spcPts val="0"/>
              </a:spcAft>
              <a:buSzPts val="1350"/>
              <a:buNone/>
              <a:defRPr sz="135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51" name="Google Shape;51;p28"/>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54" name="Google Shape;54;p28"/>
          <p:cNvCxnSpPr/>
          <p:nvPr/>
        </p:nvCxnSpPr>
        <p:spPr>
          <a:xfrm>
            <a:off x="1090679" y="2853739"/>
            <a:ext cx="64728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9"/>
          <p:cNvSpPr txBox="1"/>
          <p:nvPr>
            <p:ph type="title"/>
          </p:nvPr>
        </p:nvSpPr>
        <p:spPr>
          <a:xfrm>
            <a:off x="1086913" y="603667"/>
            <a:ext cx="7204200" cy="79440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9"/>
          <p:cNvSpPr txBox="1"/>
          <p:nvPr>
            <p:ph idx="1" type="body"/>
          </p:nvPr>
        </p:nvSpPr>
        <p:spPr>
          <a:xfrm>
            <a:off x="1085498" y="1508159"/>
            <a:ext cx="3483900" cy="25863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58" name="Google Shape;58;p29"/>
          <p:cNvSpPr txBox="1"/>
          <p:nvPr>
            <p:ph idx="2" type="body"/>
          </p:nvPr>
        </p:nvSpPr>
        <p:spPr>
          <a:xfrm>
            <a:off x="4810328" y="1513007"/>
            <a:ext cx="3483900" cy="2581200"/>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59" name="Google Shape;59;p29"/>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9"/>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9"/>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2" name="Google Shape;62;p29"/>
          <p:cNvCxnSpPr/>
          <p:nvPr/>
        </p:nvCxnSpPr>
        <p:spPr>
          <a:xfrm>
            <a:off x="1090422" y="1385316"/>
            <a:ext cx="72057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3.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jp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2.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8"/>
          <p:cNvSpPr/>
          <p:nvPr/>
        </p:nvSpPr>
        <p:spPr>
          <a:xfrm>
            <a:off x="0" y="1514607"/>
            <a:ext cx="9144000" cy="3079500"/>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 name="Google Shape;7;p18"/>
          <p:cNvPicPr preferRelativeResize="0"/>
          <p:nvPr/>
        </p:nvPicPr>
        <p:blipFill rotWithShape="1">
          <a:blip r:embed="rId1">
            <a:alphaModFix/>
          </a:blip>
          <a:srcRect b="-1538" l="0" r="0" t="1538"/>
          <a:stretch/>
        </p:blipFill>
        <p:spPr>
          <a:xfrm>
            <a:off x="0" y="4594860"/>
            <a:ext cx="9144000" cy="557213"/>
          </a:xfrm>
          <a:prstGeom prst="rect">
            <a:avLst/>
          </a:prstGeom>
          <a:noFill/>
          <a:ln>
            <a:noFill/>
          </a:ln>
        </p:spPr>
      </p:pic>
      <p:sp>
        <p:nvSpPr>
          <p:cNvPr id="8" name="Google Shape;8;p18"/>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8"/>
          <p:cNvSpPr txBox="1"/>
          <p:nvPr>
            <p:ph idx="1" type="body"/>
          </p:nvPr>
        </p:nvSpPr>
        <p:spPr>
          <a:xfrm>
            <a:off x="1088685" y="1511799"/>
            <a:ext cx="7202400" cy="25881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20000"/>
              </a:lnSpc>
              <a:spcBef>
                <a:spcPts val="75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4325" lvl="1" marL="914400" marR="0" rtl="0" algn="l">
              <a:lnSpc>
                <a:spcPct val="120000"/>
              </a:lnSpc>
              <a:spcBef>
                <a:spcPts val="375"/>
              </a:spcBef>
              <a:spcAft>
                <a:spcPts val="0"/>
              </a:spcAft>
              <a:buClr>
                <a:schemeClr val="accent1"/>
              </a:buClr>
              <a:buSzPts val="1350"/>
              <a:buFont typeface="Arial"/>
              <a:buChar char="•"/>
              <a:defRPr b="0" i="0" sz="135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375"/>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5275" lvl="3" marL="1828800" marR="0" rtl="0" algn="l">
              <a:lnSpc>
                <a:spcPct val="120000"/>
              </a:lnSpc>
              <a:spcBef>
                <a:spcPts val="375"/>
              </a:spcBef>
              <a:spcAft>
                <a:spcPts val="0"/>
              </a:spcAft>
              <a:buClr>
                <a:schemeClr val="accent1"/>
              </a:buClr>
              <a:buSzPts val="1050"/>
              <a:buFont typeface="Arial"/>
              <a:buChar char="•"/>
              <a:defRPr b="0" i="0" sz="105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10" name="Google Shape;10;p18"/>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1" name="Google Shape;11;p18"/>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2" name="Google Shape;12;p18"/>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18"/>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112" name="Shape 112"/>
        <p:cNvGrpSpPr/>
        <p:nvPr/>
      </p:nvGrpSpPr>
      <p:grpSpPr>
        <a:xfrm>
          <a:off x="0" y="0"/>
          <a:ext cx="0" cy="0"/>
          <a:chOff x="0" y="0"/>
          <a:chExt cx="0" cy="0"/>
        </a:xfrm>
      </p:grpSpPr>
      <p:sp>
        <p:nvSpPr>
          <p:cNvPr id="113" name="Google Shape;113;p21"/>
          <p:cNvSpPr/>
          <p:nvPr/>
        </p:nvSpPr>
        <p:spPr>
          <a:xfrm>
            <a:off x="0" y="1514607"/>
            <a:ext cx="9144000" cy="3079500"/>
          </a:xfrm>
          <a:prstGeom prst="rect">
            <a:avLst/>
          </a:prstGeom>
          <a:gradFill>
            <a:gsLst>
              <a:gs pos="0">
                <a:srgbClr val="DFDBD5">
                  <a:alpha val="0"/>
                </a:srgbClr>
              </a:gs>
              <a:gs pos="100000">
                <a:schemeClr val="l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21"/>
          <p:cNvPicPr preferRelativeResize="0"/>
          <p:nvPr/>
        </p:nvPicPr>
        <p:blipFill rotWithShape="1">
          <a:blip r:embed="rId1">
            <a:alphaModFix/>
          </a:blip>
          <a:srcRect b="-1539" l="0" r="0" t="1539"/>
          <a:stretch/>
        </p:blipFill>
        <p:spPr>
          <a:xfrm>
            <a:off x="0" y="4594860"/>
            <a:ext cx="9144000" cy="557213"/>
          </a:xfrm>
          <a:prstGeom prst="rect">
            <a:avLst/>
          </a:prstGeom>
          <a:noFill/>
          <a:ln>
            <a:noFill/>
          </a:ln>
        </p:spPr>
      </p:pic>
      <p:sp>
        <p:nvSpPr>
          <p:cNvPr id="115" name="Google Shape;115;p21"/>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6" name="Google Shape;116;p21"/>
          <p:cNvSpPr txBox="1"/>
          <p:nvPr>
            <p:ph idx="1" type="body"/>
          </p:nvPr>
        </p:nvSpPr>
        <p:spPr>
          <a:xfrm>
            <a:off x="1088685" y="1511799"/>
            <a:ext cx="7202400" cy="2588100"/>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20000"/>
              </a:lnSpc>
              <a:spcBef>
                <a:spcPts val="75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4325" lvl="1" marL="914400" marR="0" rtl="0" algn="l">
              <a:lnSpc>
                <a:spcPct val="120000"/>
              </a:lnSpc>
              <a:spcBef>
                <a:spcPts val="375"/>
              </a:spcBef>
              <a:spcAft>
                <a:spcPts val="0"/>
              </a:spcAft>
              <a:buClr>
                <a:schemeClr val="accent1"/>
              </a:buClr>
              <a:buSzPts val="1350"/>
              <a:buFont typeface="Arial"/>
              <a:buChar char="•"/>
              <a:defRPr b="0" i="0" sz="135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375"/>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5275" lvl="3" marL="1828800" marR="0" rtl="0" algn="l">
              <a:lnSpc>
                <a:spcPct val="120000"/>
              </a:lnSpc>
              <a:spcBef>
                <a:spcPts val="375"/>
              </a:spcBef>
              <a:spcAft>
                <a:spcPts val="0"/>
              </a:spcAft>
              <a:buClr>
                <a:schemeClr val="accent1"/>
              </a:buClr>
              <a:buSzPts val="1050"/>
              <a:buFont typeface="Arial"/>
              <a:buChar char="•"/>
              <a:defRPr b="0" i="0" sz="105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117" name="Google Shape;117;p21"/>
          <p:cNvSpPr txBox="1"/>
          <p:nvPr>
            <p:ph idx="10" type="dt"/>
          </p:nvPr>
        </p:nvSpPr>
        <p:spPr>
          <a:xfrm>
            <a:off x="5665604" y="247778"/>
            <a:ext cx="2625600" cy="2319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18" name="Google Shape;118;p21"/>
          <p:cNvSpPr txBox="1"/>
          <p:nvPr>
            <p:ph idx="11" type="ftr"/>
          </p:nvPr>
        </p:nvSpPr>
        <p:spPr>
          <a:xfrm>
            <a:off x="1088684" y="246981"/>
            <a:ext cx="4454100" cy="231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119" name="Google Shape;119;p21"/>
          <p:cNvSpPr txBox="1"/>
          <p:nvPr>
            <p:ph idx="12" type="sldNum"/>
          </p:nvPr>
        </p:nvSpPr>
        <p:spPr>
          <a:xfrm>
            <a:off x="360046" y="599230"/>
            <a:ext cx="608400" cy="377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rtl="0" algn="r">
              <a:lnSpc>
                <a:spcPct val="100000"/>
              </a:lnSpc>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120" name="Google Shape;120;p21"/>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1805279@kiit.ac.in" TargetMode="External"/><Relationship Id="rId4" Type="http://schemas.openxmlformats.org/officeDocument/2006/relationships/hyperlink" Target="mailto:singh.divyansh1802@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
          <p:cNvSpPr txBox="1"/>
          <p:nvPr>
            <p:ph type="ctrTitle"/>
          </p:nvPr>
        </p:nvSpPr>
        <p:spPr>
          <a:xfrm>
            <a:off x="1277368" y="601724"/>
            <a:ext cx="7950394" cy="1906200"/>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SzPts val="4950"/>
              <a:buNone/>
            </a:pPr>
            <a:r>
              <a:rPr b="1" lang="en" sz="4700">
                <a:solidFill>
                  <a:srgbClr val="808080"/>
                </a:solidFill>
                <a:latin typeface="Merriweather"/>
                <a:ea typeface="Merriweather"/>
                <a:cs typeface="Merriweather"/>
                <a:sym typeface="Merriweather"/>
              </a:rPr>
              <a:t>   Code Innovation Series</a:t>
            </a:r>
            <a:br>
              <a:rPr b="1" lang="en" sz="4700">
                <a:solidFill>
                  <a:srgbClr val="808080"/>
                </a:solidFill>
                <a:latin typeface="Merriweather"/>
                <a:ea typeface="Merriweather"/>
                <a:cs typeface="Merriweather"/>
                <a:sym typeface="Merriweather"/>
              </a:rPr>
            </a:br>
            <a:r>
              <a:rPr b="1" lang="en" sz="4700">
                <a:solidFill>
                  <a:srgbClr val="808080"/>
                </a:solidFill>
                <a:latin typeface="Merriweather"/>
                <a:ea typeface="Merriweather"/>
                <a:cs typeface="Merriweather"/>
                <a:sym typeface="Merriweather"/>
              </a:rPr>
              <a:t>   </a:t>
            </a:r>
            <a:r>
              <a:rPr b="1" lang="en" sz="1000">
                <a:solidFill>
                  <a:srgbClr val="808080"/>
                </a:solidFill>
                <a:latin typeface="Merriweather"/>
                <a:ea typeface="Merriweather"/>
                <a:cs typeface="Merriweather"/>
                <a:sym typeface="Merriweather"/>
              </a:rPr>
              <a:t>BY INCUBATE IND</a:t>
            </a:r>
            <a:endParaRPr b="1" sz="4700">
              <a:solidFill>
                <a:srgbClr val="808080"/>
              </a:solidFill>
              <a:latin typeface="Merriweather"/>
              <a:ea typeface="Merriweather"/>
              <a:cs typeface="Merriweather"/>
              <a:sym typeface="Merriweather"/>
            </a:endParaRPr>
          </a:p>
        </p:txBody>
      </p:sp>
      <p:sp>
        <p:nvSpPr>
          <p:cNvPr id="224" name="Google Shape;224;p1"/>
          <p:cNvSpPr txBox="1"/>
          <p:nvPr>
            <p:ph idx="1" type="subTitle"/>
          </p:nvPr>
        </p:nvSpPr>
        <p:spPr>
          <a:xfrm>
            <a:off x="1813335" y="2648403"/>
            <a:ext cx="6477900" cy="733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750"/>
              </a:spcBef>
              <a:spcAft>
                <a:spcPts val="0"/>
              </a:spcAft>
              <a:buSzPts val="1350"/>
              <a:buNone/>
            </a:pPr>
            <a:r>
              <a:rPr lang="en" sz="2400"/>
              <a:t>PROTOTYPE PRESENTATION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366482" y="362369"/>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PROFILE PAGE - (BADGES)</a:t>
            </a:r>
            <a:endParaRPr/>
          </a:p>
        </p:txBody>
      </p:sp>
      <p:sp>
        <p:nvSpPr>
          <p:cNvPr id="280" name="Google Shape;280;p10"/>
          <p:cNvSpPr txBox="1"/>
          <p:nvPr>
            <p:ph idx="1" type="body"/>
          </p:nvPr>
        </p:nvSpPr>
        <p:spPr>
          <a:xfrm>
            <a:off x="5285189" y="1921650"/>
            <a:ext cx="3558900" cy="1300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SzPts val="1300"/>
              <a:buNone/>
            </a:pPr>
            <a:r>
              <a:rPr lang="en"/>
              <a:t>The second scrolling page of the user profile page give us the info about how active he is i.e., number of new technologies the user learns in a given frame of time in a pie chart representation.</a:t>
            </a:r>
            <a:endParaRPr/>
          </a:p>
        </p:txBody>
      </p:sp>
      <p:pic>
        <p:nvPicPr>
          <p:cNvPr id="281" name="Google Shape;281;p10"/>
          <p:cNvPicPr preferRelativeResize="0"/>
          <p:nvPr/>
        </p:nvPicPr>
        <p:blipFill rotWithShape="1">
          <a:blip r:embed="rId3">
            <a:alphaModFix/>
          </a:blip>
          <a:srcRect b="0" l="0" r="0" t="0"/>
          <a:stretch/>
        </p:blipFill>
        <p:spPr>
          <a:xfrm>
            <a:off x="205190" y="1401581"/>
            <a:ext cx="5079998" cy="2857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1"/>
          <p:cNvSpPr txBox="1"/>
          <p:nvPr>
            <p:ph type="title"/>
          </p:nvPr>
        </p:nvSpPr>
        <p:spPr>
          <a:xfrm>
            <a:off x="394403" y="41821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SIGN-UP / SIGN-IN PAGE</a:t>
            </a:r>
            <a:endParaRPr/>
          </a:p>
        </p:txBody>
      </p:sp>
      <p:sp>
        <p:nvSpPr>
          <p:cNvPr id="287" name="Google Shape;287;p11"/>
          <p:cNvSpPr txBox="1"/>
          <p:nvPr>
            <p:ph idx="1" type="body"/>
          </p:nvPr>
        </p:nvSpPr>
        <p:spPr>
          <a:xfrm>
            <a:off x="394403" y="1510596"/>
            <a:ext cx="3558900" cy="1201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SzPts val="1300"/>
              <a:buNone/>
            </a:pPr>
            <a:r>
              <a:rPr lang="en"/>
              <a:t>This is the prototype of the sign-up and sign-in page of the DIGIBADGE</a:t>
            </a:r>
            <a:endParaRPr/>
          </a:p>
        </p:txBody>
      </p:sp>
      <p:pic>
        <p:nvPicPr>
          <p:cNvPr id="288" name="Google Shape;288;p11"/>
          <p:cNvPicPr preferRelativeResize="0"/>
          <p:nvPr/>
        </p:nvPicPr>
        <p:blipFill rotWithShape="1">
          <a:blip r:embed="rId3">
            <a:alphaModFix/>
          </a:blip>
          <a:srcRect b="0" l="0" r="0" t="0"/>
          <a:stretch/>
        </p:blipFill>
        <p:spPr>
          <a:xfrm>
            <a:off x="5190699" y="343259"/>
            <a:ext cx="3387778" cy="1905625"/>
          </a:xfrm>
          <a:prstGeom prst="rect">
            <a:avLst/>
          </a:prstGeom>
          <a:noFill/>
          <a:ln>
            <a:noFill/>
          </a:ln>
        </p:spPr>
      </p:pic>
      <p:pic>
        <p:nvPicPr>
          <p:cNvPr id="289" name="Google Shape;289;p11"/>
          <p:cNvPicPr preferRelativeResize="0"/>
          <p:nvPr/>
        </p:nvPicPr>
        <p:blipFill rotWithShape="1">
          <a:blip r:embed="rId4">
            <a:alphaModFix/>
          </a:blip>
          <a:srcRect b="0" l="0" r="0" t="0"/>
          <a:stretch/>
        </p:blipFill>
        <p:spPr>
          <a:xfrm>
            <a:off x="5190699" y="2413416"/>
            <a:ext cx="3387778" cy="20639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2"/>
          <p:cNvSpPr txBox="1"/>
          <p:nvPr>
            <p:ph type="title"/>
          </p:nvPr>
        </p:nvSpPr>
        <p:spPr>
          <a:xfrm>
            <a:off x="422324"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TEST PAGE</a:t>
            </a:r>
            <a:endParaRPr/>
          </a:p>
        </p:txBody>
      </p:sp>
      <p:sp>
        <p:nvSpPr>
          <p:cNvPr id="295" name="Google Shape;295;p12"/>
          <p:cNvSpPr txBox="1"/>
          <p:nvPr/>
        </p:nvSpPr>
        <p:spPr>
          <a:xfrm>
            <a:off x="157398" y="1079559"/>
            <a:ext cx="3344400" cy="9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Lato"/>
              <a:buNone/>
            </a:pPr>
            <a:r>
              <a:rPr b="0" i="0" lang="en" sz="1100" u="none" cap="none" strike="noStrike">
                <a:solidFill>
                  <a:schemeClr val="dk1"/>
                </a:solidFill>
                <a:latin typeface="Lato"/>
                <a:ea typeface="Lato"/>
                <a:cs typeface="Lato"/>
                <a:sym typeface="Lato"/>
              </a:rPr>
              <a:t>This the first page of test section which contains</a:t>
            </a:r>
            <a:endParaRPr b="0" i="0" sz="11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Lato"/>
              <a:buNone/>
            </a:pPr>
            <a:r>
              <a:rPr b="0" i="0" lang="en" sz="1100" u="none" cap="none" strike="noStrike">
                <a:solidFill>
                  <a:schemeClr val="dk1"/>
                </a:solidFill>
                <a:latin typeface="Lato"/>
                <a:ea typeface="Lato"/>
                <a:cs typeface="Lato"/>
                <a:sym typeface="Lato"/>
              </a:rPr>
              <a:t>all  different fields in which test can be taken.It </a:t>
            </a:r>
            <a:endParaRPr b="0" i="0" sz="11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Lato"/>
              <a:buNone/>
            </a:pPr>
            <a:r>
              <a:rPr b="0" i="0" lang="en" sz="1100" u="none" cap="none" strike="noStrike">
                <a:solidFill>
                  <a:schemeClr val="dk1"/>
                </a:solidFill>
                <a:latin typeface="Lato"/>
                <a:ea typeface="Lato"/>
                <a:cs typeface="Lato"/>
                <a:sym typeface="Lato"/>
              </a:rPr>
              <a:t>also contains the highest badge (top right side)</a:t>
            </a:r>
            <a:endParaRPr b="0" i="0" sz="11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1100"/>
              <a:buFont typeface="Lato"/>
              <a:buNone/>
            </a:pPr>
            <a:r>
              <a:rPr b="0" i="0" lang="en" sz="1100" u="none" cap="none" strike="noStrike">
                <a:solidFill>
                  <a:schemeClr val="dk1"/>
                </a:solidFill>
                <a:latin typeface="Lato"/>
                <a:ea typeface="Lato"/>
                <a:cs typeface="Lato"/>
                <a:sym typeface="Lato"/>
              </a:rPr>
              <a:t>which user has obtained in the given field.</a:t>
            </a:r>
            <a:endParaRPr b="0" i="0" sz="1100" u="none" cap="none" strike="noStrike">
              <a:solidFill>
                <a:schemeClr val="dk1"/>
              </a:solidFill>
              <a:latin typeface="Lato"/>
              <a:ea typeface="Lato"/>
              <a:cs typeface="Lato"/>
              <a:sym typeface="Lato"/>
            </a:endParaRPr>
          </a:p>
        </p:txBody>
      </p:sp>
      <p:pic>
        <p:nvPicPr>
          <p:cNvPr id="296" name="Google Shape;296;p12"/>
          <p:cNvPicPr preferRelativeResize="0"/>
          <p:nvPr/>
        </p:nvPicPr>
        <p:blipFill rotWithShape="1">
          <a:blip r:embed="rId3">
            <a:alphaModFix/>
          </a:blip>
          <a:srcRect b="0" l="0" r="0" t="0"/>
          <a:stretch/>
        </p:blipFill>
        <p:spPr>
          <a:xfrm>
            <a:off x="4861860" y="0"/>
            <a:ext cx="4089715" cy="2073568"/>
          </a:xfrm>
          <a:prstGeom prst="rect">
            <a:avLst/>
          </a:prstGeom>
          <a:noFill/>
          <a:ln>
            <a:noFill/>
          </a:ln>
        </p:spPr>
      </p:pic>
      <p:pic>
        <p:nvPicPr>
          <p:cNvPr id="297" name="Google Shape;297;p12"/>
          <p:cNvPicPr preferRelativeResize="0"/>
          <p:nvPr/>
        </p:nvPicPr>
        <p:blipFill rotWithShape="1">
          <a:blip r:embed="rId4">
            <a:alphaModFix/>
          </a:blip>
          <a:srcRect b="0" l="0" r="0" t="0"/>
          <a:stretch/>
        </p:blipFill>
        <p:spPr>
          <a:xfrm>
            <a:off x="121895" y="2223441"/>
            <a:ext cx="4144781" cy="2277782"/>
          </a:xfrm>
          <a:prstGeom prst="rect">
            <a:avLst/>
          </a:prstGeom>
          <a:noFill/>
          <a:ln>
            <a:noFill/>
          </a:ln>
        </p:spPr>
      </p:pic>
      <p:pic>
        <p:nvPicPr>
          <p:cNvPr id="298" name="Google Shape;298;p12"/>
          <p:cNvPicPr preferRelativeResize="0"/>
          <p:nvPr/>
        </p:nvPicPr>
        <p:blipFill rotWithShape="1">
          <a:blip r:embed="rId5">
            <a:alphaModFix/>
          </a:blip>
          <a:srcRect b="0" l="0" r="0" t="0"/>
          <a:stretch/>
        </p:blipFill>
        <p:spPr>
          <a:xfrm>
            <a:off x="4830946" y="2183369"/>
            <a:ext cx="4120627" cy="23178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3"/>
          <p:cNvSpPr txBox="1"/>
          <p:nvPr>
            <p:ph type="title"/>
          </p:nvPr>
        </p:nvSpPr>
        <p:spPr>
          <a:xfrm>
            <a:off x="282720" y="2683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MCQ TEST PAGE</a:t>
            </a:r>
            <a:endParaRPr/>
          </a:p>
        </p:txBody>
      </p:sp>
      <p:sp>
        <p:nvSpPr>
          <p:cNvPr id="304" name="Google Shape;304;p13"/>
          <p:cNvSpPr txBox="1"/>
          <p:nvPr/>
        </p:nvSpPr>
        <p:spPr>
          <a:xfrm>
            <a:off x="132250" y="1110750"/>
            <a:ext cx="8672100" cy="118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Lato"/>
              <a:buNone/>
            </a:pPr>
            <a:r>
              <a:rPr b="0" i="0" lang="en" sz="1100" u="none" cap="none" strike="noStrike">
                <a:solidFill>
                  <a:schemeClr val="dk1"/>
                </a:solidFill>
                <a:latin typeface="Lato"/>
                <a:ea typeface="Lato"/>
                <a:cs typeface="Lato"/>
                <a:sym typeface="Lato"/>
              </a:rPr>
              <a:t>This the part of test page which contains the language ,framework in which the test for particular domain can be taken.It also contains the no of attempts and badges taken for particular language ,framework. (The following slides will show how the subsection are to be made for other domains). </a:t>
            </a:r>
            <a:endParaRPr b="0" i="0" sz="1100" u="none" cap="none" strike="noStrike">
              <a:solidFill>
                <a:schemeClr val="dk1"/>
              </a:solidFill>
              <a:latin typeface="Lato"/>
              <a:ea typeface="Lato"/>
              <a:cs typeface="Lato"/>
              <a:sym typeface="Lato"/>
            </a:endParaRPr>
          </a:p>
        </p:txBody>
      </p:sp>
      <p:pic>
        <p:nvPicPr>
          <p:cNvPr id="305" name="Google Shape;305;p13"/>
          <p:cNvPicPr preferRelativeResize="0"/>
          <p:nvPr/>
        </p:nvPicPr>
        <p:blipFill rotWithShape="1">
          <a:blip r:embed="rId3">
            <a:alphaModFix/>
          </a:blip>
          <a:srcRect b="0" l="0" r="0" t="0"/>
          <a:stretch/>
        </p:blipFill>
        <p:spPr>
          <a:xfrm>
            <a:off x="4447850" y="2376375"/>
            <a:ext cx="4398226" cy="2407325"/>
          </a:xfrm>
          <a:prstGeom prst="rect">
            <a:avLst/>
          </a:prstGeom>
          <a:noFill/>
          <a:ln>
            <a:noFill/>
          </a:ln>
        </p:spPr>
      </p:pic>
      <p:pic>
        <p:nvPicPr>
          <p:cNvPr id="306" name="Google Shape;306;p13"/>
          <p:cNvPicPr preferRelativeResize="0"/>
          <p:nvPr/>
        </p:nvPicPr>
        <p:blipFill rotWithShape="1">
          <a:blip r:embed="rId4">
            <a:alphaModFix/>
          </a:blip>
          <a:srcRect b="0" l="0" r="0" t="0"/>
          <a:stretch/>
        </p:blipFill>
        <p:spPr>
          <a:xfrm>
            <a:off x="59961" y="2376363"/>
            <a:ext cx="4279690" cy="240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568906" y="39727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DISCUSSION FORUM</a:t>
            </a:r>
            <a:endParaRPr/>
          </a:p>
        </p:txBody>
      </p:sp>
      <p:pic>
        <p:nvPicPr>
          <p:cNvPr id="312" name="Google Shape;312;p14"/>
          <p:cNvPicPr preferRelativeResize="0"/>
          <p:nvPr/>
        </p:nvPicPr>
        <p:blipFill rotWithShape="1">
          <a:blip r:embed="rId3">
            <a:alphaModFix/>
          </a:blip>
          <a:srcRect b="0" l="0" r="0" t="16114"/>
          <a:stretch/>
        </p:blipFill>
        <p:spPr>
          <a:xfrm>
            <a:off x="159350" y="1579950"/>
            <a:ext cx="3995798" cy="2300851"/>
          </a:xfrm>
          <a:prstGeom prst="rect">
            <a:avLst/>
          </a:prstGeom>
          <a:noFill/>
          <a:ln>
            <a:noFill/>
          </a:ln>
        </p:spPr>
      </p:pic>
      <p:pic>
        <p:nvPicPr>
          <p:cNvPr id="313" name="Google Shape;313;p14"/>
          <p:cNvPicPr preferRelativeResize="0"/>
          <p:nvPr/>
        </p:nvPicPr>
        <p:blipFill rotWithShape="1">
          <a:blip r:embed="rId4">
            <a:alphaModFix/>
          </a:blip>
          <a:srcRect b="0" l="0" r="0" t="9329"/>
          <a:stretch/>
        </p:blipFill>
        <p:spPr>
          <a:xfrm>
            <a:off x="4732850" y="208800"/>
            <a:ext cx="3736723" cy="1886174"/>
          </a:xfrm>
          <a:prstGeom prst="rect">
            <a:avLst/>
          </a:prstGeom>
          <a:noFill/>
          <a:ln>
            <a:noFill/>
          </a:ln>
        </p:spPr>
      </p:pic>
      <p:pic>
        <p:nvPicPr>
          <p:cNvPr id="314" name="Google Shape;314;p14"/>
          <p:cNvPicPr preferRelativeResize="0"/>
          <p:nvPr/>
        </p:nvPicPr>
        <p:blipFill rotWithShape="1">
          <a:blip r:embed="rId5">
            <a:alphaModFix/>
          </a:blip>
          <a:srcRect b="24156" l="0" r="0" t="8742"/>
          <a:stretch/>
        </p:blipFill>
        <p:spPr>
          <a:xfrm>
            <a:off x="4307550" y="2216225"/>
            <a:ext cx="4684051" cy="202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txBox="1"/>
          <p:nvPr>
            <p:ph type="title"/>
          </p:nvPr>
        </p:nvSpPr>
        <p:spPr>
          <a:xfrm>
            <a:off x="422324" y="404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Font typeface="Gill Sans"/>
              <a:buNone/>
            </a:pPr>
            <a:r>
              <a:rPr lang="en"/>
              <a:t>POST COMMENT ON A THREAD</a:t>
            </a:r>
            <a:endParaRPr/>
          </a:p>
        </p:txBody>
      </p:sp>
      <p:pic>
        <p:nvPicPr>
          <p:cNvPr id="320" name="Google Shape;320;p15"/>
          <p:cNvPicPr preferRelativeResize="0"/>
          <p:nvPr/>
        </p:nvPicPr>
        <p:blipFill rotWithShape="1">
          <a:blip r:embed="rId3">
            <a:alphaModFix/>
          </a:blip>
          <a:srcRect b="0" l="0" r="29463" t="16562"/>
          <a:stretch/>
        </p:blipFill>
        <p:spPr>
          <a:xfrm>
            <a:off x="422325" y="1705225"/>
            <a:ext cx="3607550" cy="2554351"/>
          </a:xfrm>
          <a:prstGeom prst="rect">
            <a:avLst/>
          </a:prstGeom>
          <a:noFill/>
          <a:ln>
            <a:noFill/>
          </a:ln>
        </p:spPr>
      </p:pic>
      <p:pic>
        <p:nvPicPr>
          <p:cNvPr id="321" name="Google Shape;321;p15"/>
          <p:cNvPicPr preferRelativeResize="0"/>
          <p:nvPr/>
        </p:nvPicPr>
        <p:blipFill rotWithShape="1">
          <a:blip r:embed="rId4">
            <a:alphaModFix/>
          </a:blip>
          <a:srcRect b="0" l="666" r="29902" t="8941"/>
          <a:stretch/>
        </p:blipFill>
        <p:spPr>
          <a:xfrm>
            <a:off x="4322200" y="1705225"/>
            <a:ext cx="3607550" cy="2554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b9b0de82df_0_2"/>
          <p:cNvSpPr txBox="1"/>
          <p:nvPr>
            <p:ph type="title"/>
          </p:nvPr>
        </p:nvSpPr>
        <p:spPr>
          <a:xfrm>
            <a:off x="0" y="124225"/>
            <a:ext cx="3714900" cy="19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E-Learning and Blogs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This page consist most popular e- learning content about different latest technologies and also blogs related to it</a:t>
            </a:r>
            <a:endParaRPr sz="1400"/>
          </a:p>
        </p:txBody>
      </p:sp>
      <p:sp>
        <p:nvSpPr>
          <p:cNvPr id="327" name="Google Shape;327;gb9b0de82df_0_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gb9b0de82df_0_2"/>
          <p:cNvPicPr preferRelativeResize="0"/>
          <p:nvPr/>
        </p:nvPicPr>
        <p:blipFill>
          <a:blip r:embed="rId3">
            <a:alphaModFix/>
          </a:blip>
          <a:stretch>
            <a:fillRect/>
          </a:stretch>
        </p:blipFill>
        <p:spPr>
          <a:xfrm>
            <a:off x="5434174" y="59675"/>
            <a:ext cx="3523901" cy="1774075"/>
          </a:xfrm>
          <a:prstGeom prst="rect">
            <a:avLst/>
          </a:prstGeom>
          <a:noFill/>
          <a:ln>
            <a:noFill/>
          </a:ln>
        </p:spPr>
      </p:pic>
      <p:pic>
        <p:nvPicPr>
          <p:cNvPr id="329" name="Google Shape;329;gb9b0de82df_0_2"/>
          <p:cNvPicPr preferRelativeResize="0"/>
          <p:nvPr/>
        </p:nvPicPr>
        <p:blipFill>
          <a:blip r:embed="rId4">
            <a:alphaModFix/>
          </a:blip>
          <a:stretch>
            <a:fillRect/>
          </a:stretch>
        </p:blipFill>
        <p:spPr>
          <a:xfrm>
            <a:off x="5051490" y="2078875"/>
            <a:ext cx="4019734" cy="2261101"/>
          </a:xfrm>
          <a:prstGeom prst="rect">
            <a:avLst/>
          </a:prstGeom>
          <a:noFill/>
          <a:ln>
            <a:noFill/>
          </a:ln>
        </p:spPr>
      </p:pic>
      <p:pic>
        <p:nvPicPr>
          <p:cNvPr id="330" name="Google Shape;330;gb9b0de82df_0_2"/>
          <p:cNvPicPr preferRelativeResize="0"/>
          <p:nvPr/>
        </p:nvPicPr>
        <p:blipFill>
          <a:blip r:embed="rId5">
            <a:alphaModFix/>
          </a:blip>
          <a:stretch>
            <a:fillRect/>
          </a:stretch>
        </p:blipFill>
        <p:spPr>
          <a:xfrm>
            <a:off x="224775" y="2078875"/>
            <a:ext cx="4572000" cy="2261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FUTURE SCOPE</a:t>
            </a:r>
            <a:endParaRPr/>
          </a:p>
        </p:txBody>
      </p:sp>
      <p:sp>
        <p:nvSpPr>
          <p:cNvPr id="336" name="Google Shape;336;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1150" lvl="0" marL="457200" rtl="0" algn="l">
              <a:lnSpc>
                <a:spcPct val="112500"/>
              </a:lnSpc>
              <a:spcBef>
                <a:spcPts val="0"/>
              </a:spcBef>
              <a:spcAft>
                <a:spcPts val="0"/>
              </a:spcAft>
              <a:buClr>
                <a:srgbClr val="595959"/>
              </a:buClr>
              <a:buSzPts val="1300"/>
              <a:buFont typeface="Lato"/>
              <a:buChar char="●"/>
            </a:pPr>
            <a:r>
              <a:rPr b="1" lang="en">
                <a:solidFill>
                  <a:srgbClr val="808080"/>
                </a:solidFill>
              </a:rPr>
              <a:t>Security </a:t>
            </a:r>
            <a:r>
              <a:rPr lang="en" sz="1600">
                <a:solidFill>
                  <a:srgbClr val="000000"/>
                </a:solidFill>
              </a:rPr>
              <a:t>can be implemented in future to prevent any unfair means in test.</a:t>
            </a:r>
            <a:endParaRPr sz="1600">
              <a:solidFill>
                <a:srgbClr val="000000"/>
              </a:solidFill>
            </a:endParaRPr>
          </a:p>
          <a:p>
            <a:pPr indent="-311150" lvl="0" marL="457200" rtl="0" algn="l">
              <a:lnSpc>
                <a:spcPct val="115000"/>
              </a:lnSpc>
              <a:spcBef>
                <a:spcPts val="0"/>
              </a:spcBef>
              <a:spcAft>
                <a:spcPts val="0"/>
              </a:spcAft>
              <a:buClr>
                <a:srgbClr val="595959"/>
              </a:buClr>
              <a:buSzPts val="1300"/>
              <a:buFont typeface="Lato"/>
              <a:buChar char="●"/>
            </a:pPr>
            <a:r>
              <a:rPr b="1" lang="en">
                <a:solidFill>
                  <a:srgbClr val="808080"/>
                </a:solidFill>
              </a:rPr>
              <a:t>Link sharing</a:t>
            </a:r>
            <a:r>
              <a:rPr lang="en" sz="1300">
                <a:solidFill>
                  <a:srgbClr val="595959"/>
                </a:solidFill>
              </a:rPr>
              <a:t> </a:t>
            </a:r>
            <a:r>
              <a:rPr lang="en" sz="1600">
                <a:solidFill>
                  <a:srgbClr val="000000"/>
                </a:solidFill>
              </a:rPr>
              <a:t>options can be added later so that user can share their badges in their social profiles.</a:t>
            </a:r>
            <a:endParaRPr sz="1600">
              <a:solidFill>
                <a:srgbClr val="000000"/>
              </a:solidFill>
            </a:endParaRPr>
          </a:p>
          <a:p>
            <a:pPr indent="-330200" lvl="0" marL="457200" rtl="0" algn="l">
              <a:lnSpc>
                <a:spcPct val="115000"/>
              </a:lnSpc>
              <a:spcBef>
                <a:spcPts val="0"/>
              </a:spcBef>
              <a:spcAft>
                <a:spcPts val="0"/>
              </a:spcAft>
              <a:buClr>
                <a:srgbClr val="000000"/>
              </a:buClr>
              <a:buSzPts val="1600"/>
              <a:buFont typeface="Gill Sans"/>
              <a:buChar char="●"/>
            </a:pPr>
            <a:r>
              <a:rPr lang="en" sz="1600">
                <a:solidFill>
                  <a:srgbClr val="000000"/>
                </a:solidFill>
              </a:rPr>
              <a:t>Website can be made asynchronous using </a:t>
            </a:r>
            <a:r>
              <a:rPr b="1" lang="en" sz="1600">
                <a:solidFill>
                  <a:srgbClr val="808080"/>
                </a:solidFill>
              </a:rPr>
              <a:t>AJAX</a:t>
            </a:r>
            <a:r>
              <a:rPr lang="en" sz="1600">
                <a:solidFill>
                  <a:srgbClr val="000000"/>
                </a:solidFill>
              </a:rPr>
              <a:t>  and </a:t>
            </a:r>
            <a:r>
              <a:rPr b="1" lang="en" sz="1600">
                <a:solidFill>
                  <a:srgbClr val="808080"/>
                </a:solidFill>
              </a:rPr>
              <a:t>JQUERY.</a:t>
            </a:r>
            <a:endParaRPr b="1" sz="1600">
              <a:solidFill>
                <a:srgbClr val="808080"/>
              </a:solidFill>
            </a:endParaRPr>
          </a:p>
          <a:p>
            <a:pPr indent="-330200" lvl="0" marL="457200" rtl="0" algn="l">
              <a:lnSpc>
                <a:spcPct val="115000"/>
              </a:lnSpc>
              <a:spcBef>
                <a:spcPts val="0"/>
              </a:spcBef>
              <a:spcAft>
                <a:spcPts val="0"/>
              </a:spcAft>
              <a:buClr>
                <a:srgbClr val="000000"/>
              </a:buClr>
              <a:buSzPts val="1600"/>
              <a:buFont typeface="Gill Sans"/>
              <a:buChar char="●"/>
            </a:pPr>
            <a:r>
              <a:rPr b="1" lang="en" sz="1600">
                <a:solidFill>
                  <a:srgbClr val="808080"/>
                </a:solidFill>
              </a:rPr>
              <a:t>Skill identification</a:t>
            </a:r>
            <a:r>
              <a:rPr lang="en" sz="1600">
                <a:solidFill>
                  <a:srgbClr val="000000"/>
                </a:solidFill>
              </a:rPr>
              <a:t> can be later added to recognise skills from the CV/Resume uploaded.</a:t>
            </a:r>
            <a:endParaRPr/>
          </a:p>
          <a:p>
            <a:pPr indent="-330200" lvl="0" marL="457200" rtl="0" algn="l">
              <a:lnSpc>
                <a:spcPct val="115000"/>
              </a:lnSpc>
              <a:spcBef>
                <a:spcPts val="0"/>
              </a:spcBef>
              <a:spcAft>
                <a:spcPts val="0"/>
              </a:spcAft>
              <a:buClr>
                <a:srgbClr val="000000"/>
              </a:buClr>
              <a:buSzPts val="1600"/>
              <a:buFont typeface="Gill Sans"/>
              <a:buChar char="●"/>
            </a:pPr>
            <a:r>
              <a:rPr lang="en" sz="1600">
                <a:solidFill>
                  <a:srgbClr val="000000"/>
                </a:solidFill>
              </a:rPr>
              <a:t>This platform can be converted to a </a:t>
            </a:r>
            <a:r>
              <a:rPr b="1" lang="en" sz="1600">
                <a:solidFill>
                  <a:srgbClr val="7F7F7F"/>
                </a:solidFill>
              </a:rPr>
              <a:t>Learning Management System</a:t>
            </a:r>
            <a:endParaRPr b="1" sz="1600">
              <a:solidFill>
                <a:srgbClr val="7F7F7F"/>
              </a:solidFill>
            </a:endParaRPr>
          </a:p>
          <a:p>
            <a:pPr indent="0" lvl="0" marL="0" rtl="0" algn="l">
              <a:lnSpc>
                <a:spcPct val="120000"/>
              </a:lnSpc>
              <a:spcBef>
                <a:spcPts val="1600"/>
              </a:spcBef>
              <a:spcAft>
                <a:spcPts val="0"/>
              </a:spcAft>
              <a:buSzPts val="1300"/>
              <a:buNone/>
            </a:pPr>
            <a:r>
              <a:t/>
            </a:r>
            <a:endParaRPr sz="13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7"/>
          <p:cNvSpPr txBox="1"/>
          <p:nvPr>
            <p:ph type="title"/>
          </p:nvPr>
        </p:nvSpPr>
        <p:spPr>
          <a:xfrm>
            <a:off x="727650" y="1457850"/>
            <a:ext cx="7688700" cy="1253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2600"/>
              <a:buNone/>
            </a:pPr>
            <a:r>
              <a:rPr b="1" lang="en" sz="7200">
                <a:solidFill>
                  <a:srgbClr val="808080"/>
                </a:solidFill>
              </a:rPr>
              <a:t>THANK YOU</a:t>
            </a:r>
            <a:endParaRPr b="1" sz="7200">
              <a:solidFill>
                <a:srgbClr val="80808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
          <p:cNvSpPr txBox="1"/>
          <p:nvPr>
            <p:ph type="title"/>
          </p:nvPr>
        </p:nvSpPr>
        <p:spPr>
          <a:xfrm>
            <a:off x="727650" y="949750"/>
            <a:ext cx="7688700" cy="304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600"/>
              <a:buFont typeface="Gill Sans"/>
              <a:buNone/>
            </a:pPr>
            <a:r>
              <a:rPr b="1" lang="en" sz="2000">
                <a:solidFill>
                  <a:srgbClr val="000000"/>
                </a:solidFill>
              </a:rPr>
              <a:t>TEAM :</a:t>
            </a:r>
            <a:r>
              <a:rPr lang="en" sz="2000">
                <a:solidFill>
                  <a:srgbClr val="000000"/>
                </a:solidFill>
              </a:rPr>
              <a:t> DARTH VADER</a:t>
            </a:r>
            <a:endParaRPr sz="2000">
              <a:solidFill>
                <a:srgbClr val="000000"/>
              </a:solidFill>
            </a:endParaRPr>
          </a:p>
          <a:p>
            <a:pPr indent="0" lvl="0" marL="0" rtl="0" algn="l">
              <a:lnSpc>
                <a:spcPct val="100000"/>
              </a:lnSpc>
              <a:spcBef>
                <a:spcPts val="0"/>
              </a:spcBef>
              <a:spcAft>
                <a:spcPts val="0"/>
              </a:spcAft>
              <a:buClr>
                <a:schemeClr val="dk1"/>
              </a:buClr>
              <a:buSzPts val="3600"/>
              <a:buFont typeface="Gill Sans"/>
              <a:buNone/>
            </a:pPr>
            <a:r>
              <a:t/>
            </a:r>
            <a:endParaRPr sz="2000">
              <a:solidFill>
                <a:srgbClr val="000000"/>
              </a:solidFill>
            </a:endParaRPr>
          </a:p>
          <a:p>
            <a:pPr indent="0" lvl="0" marL="0" rtl="0" algn="l">
              <a:lnSpc>
                <a:spcPct val="100000"/>
              </a:lnSpc>
              <a:spcBef>
                <a:spcPts val="0"/>
              </a:spcBef>
              <a:spcAft>
                <a:spcPts val="0"/>
              </a:spcAft>
              <a:buClr>
                <a:schemeClr val="dk1"/>
              </a:buClr>
              <a:buSzPts val="3600"/>
              <a:buFont typeface="Gill Sans"/>
              <a:buNone/>
            </a:pPr>
            <a:r>
              <a:rPr b="1" lang="en" sz="2000">
                <a:solidFill>
                  <a:srgbClr val="000000"/>
                </a:solidFill>
              </a:rPr>
              <a:t>MEMBERS :</a:t>
            </a:r>
            <a:r>
              <a:rPr lang="en" sz="2000">
                <a:solidFill>
                  <a:srgbClr val="000000"/>
                </a:solidFill>
              </a:rPr>
              <a:t>  ANKIT KUMAR (</a:t>
            </a:r>
            <a:r>
              <a:rPr lang="en" sz="1500">
                <a:solidFill>
                  <a:srgbClr val="000000"/>
                </a:solidFill>
                <a:uFill>
                  <a:noFill/>
                </a:uFill>
                <a:hlinkClick r:id="rId3">
                  <a:extLst>
                    <a:ext uri="{A12FA001-AC4F-418D-AE19-62706E023703}">
                      <ahyp:hlinkClr val="tx"/>
                    </a:ext>
                  </a:extLst>
                </a:hlinkClick>
              </a:rPr>
              <a:t>1805279@kiit.ac.in</a:t>
            </a:r>
            <a:r>
              <a:rPr lang="en" sz="2000">
                <a:solidFill>
                  <a:srgbClr val="000000"/>
                </a:solidFill>
              </a:rPr>
              <a:t>)  </a:t>
            </a:r>
            <a:endParaRPr sz="2000">
              <a:solidFill>
                <a:srgbClr val="000000"/>
              </a:solidFill>
            </a:endParaRPr>
          </a:p>
          <a:p>
            <a:pPr indent="0" lvl="0" marL="0" rtl="0" algn="l">
              <a:lnSpc>
                <a:spcPct val="100000"/>
              </a:lnSpc>
              <a:spcBef>
                <a:spcPts val="0"/>
              </a:spcBef>
              <a:spcAft>
                <a:spcPts val="0"/>
              </a:spcAft>
              <a:buClr>
                <a:schemeClr val="dk1"/>
              </a:buClr>
              <a:buSzPts val="3600"/>
              <a:buFont typeface="Gill Sans"/>
              <a:buNone/>
            </a:pPr>
            <a:r>
              <a:rPr lang="en" sz="2000">
                <a:solidFill>
                  <a:srgbClr val="000000"/>
                </a:solidFill>
              </a:rPr>
              <a:t>	               DIVYANSH SINGH (</a:t>
            </a:r>
            <a:r>
              <a:rPr lang="en" sz="1500">
                <a:solidFill>
                  <a:srgbClr val="000000"/>
                </a:solidFill>
                <a:uFill>
                  <a:noFill/>
                </a:uFill>
                <a:hlinkClick r:id="rId4">
                  <a:extLst>
                    <a:ext uri="{A12FA001-AC4F-418D-AE19-62706E023703}">
                      <ahyp:hlinkClr val="tx"/>
                    </a:ext>
                  </a:extLst>
                </a:hlinkClick>
              </a:rPr>
              <a:t>singh.divyansh1802@gmail.com</a:t>
            </a:r>
            <a:r>
              <a:rPr lang="en" sz="2000">
                <a:solidFill>
                  <a:srgbClr val="000000"/>
                </a:solidFill>
              </a:rPr>
              <a:t>)</a:t>
            </a:r>
            <a:endParaRPr sz="2000">
              <a:solidFill>
                <a:srgbClr val="000000"/>
              </a:solidFill>
            </a:endParaRPr>
          </a:p>
          <a:p>
            <a:pPr indent="0" lvl="0" marL="0" rtl="0" algn="l">
              <a:lnSpc>
                <a:spcPct val="100000"/>
              </a:lnSpc>
              <a:spcBef>
                <a:spcPts val="0"/>
              </a:spcBef>
              <a:spcAft>
                <a:spcPts val="0"/>
              </a:spcAft>
              <a:buSzPts val="2600"/>
              <a:buNone/>
            </a:pPr>
            <a:r>
              <a:rPr lang="en" sz="2000">
                <a:solidFill>
                  <a:srgbClr val="000000"/>
                </a:solidFill>
              </a:rPr>
              <a:t>	              </a:t>
            </a:r>
            <a:endParaRPr sz="2000">
              <a:solidFill>
                <a:srgbClr val="000000"/>
              </a:solidFill>
            </a:endParaRPr>
          </a:p>
          <a:p>
            <a:pPr indent="0" lvl="0" marL="0" rtl="0" algn="l">
              <a:lnSpc>
                <a:spcPct val="100000"/>
              </a:lnSpc>
              <a:spcBef>
                <a:spcPts val="0"/>
              </a:spcBef>
              <a:spcAft>
                <a:spcPts val="0"/>
              </a:spcAft>
              <a:buClr>
                <a:schemeClr val="dk1"/>
              </a:buClr>
              <a:buSzPts val="3600"/>
              <a:buFont typeface="Gill Sans"/>
              <a:buNone/>
            </a:pPr>
            <a:r>
              <a:rPr b="1" lang="en" sz="2000">
                <a:solidFill>
                  <a:srgbClr val="000000"/>
                </a:solidFill>
              </a:rPr>
              <a:t>THEME : </a:t>
            </a:r>
            <a:r>
              <a:rPr lang="en" sz="2000">
                <a:solidFill>
                  <a:srgbClr val="000000"/>
                </a:solidFill>
              </a:rPr>
              <a:t>EDUCATION</a:t>
            </a:r>
            <a:endParaRPr sz="2000">
              <a:solidFill>
                <a:srgbClr val="000000"/>
              </a:solidFill>
            </a:endParaRPr>
          </a:p>
          <a:p>
            <a:pPr indent="0" lvl="0" marL="0" rtl="0" algn="l">
              <a:lnSpc>
                <a:spcPct val="100000"/>
              </a:lnSpc>
              <a:spcBef>
                <a:spcPts val="0"/>
              </a:spcBef>
              <a:spcAft>
                <a:spcPts val="0"/>
              </a:spcAft>
              <a:buClr>
                <a:schemeClr val="dk1"/>
              </a:buClr>
              <a:buSzPts val="3600"/>
              <a:buFont typeface="Gill Sans"/>
              <a:buNone/>
            </a:pPr>
            <a:r>
              <a:t/>
            </a:r>
            <a:endParaRPr sz="2000">
              <a:solidFill>
                <a:srgbClr val="000000"/>
              </a:solidFill>
            </a:endParaRPr>
          </a:p>
          <a:p>
            <a:pPr indent="0" lvl="0" marL="0" rtl="0" algn="l">
              <a:lnSpc>
                <a:spcPct val="100000"/>
              </a:lnSpc>
              <a:spcBef>
                <a:spcPts val="0"/>
              </a:spcBef>
              <a:spcAft>
                <a:spcPts val="0"/>
              </a:spcAft>
              <a:buSzPts val="2600"/>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
          <p:cNvSpPr txBox="1"/>
          <p:nvPr>
            <p:ph type="title"/>
          </p:nvPr>
        </p:nvSpPr>
        <p:spPr>
          <a:xfrm>
            <a:off x="729450" y="1068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PROBLEM STATEMENT</a:t>
            </a:r>
            <a:endParaRPr/>
          </a:p>
        </p:txBody>
      </p:sp>
      <p:sp>
        <p:nvSpPr>
          <p:cNvPr id="235" name="Google Shape;235;p3"/>
          <p:cNvSpPr txBox="1"/>
          <p:nvPr>
            <p:ph idx="1" type="body"/>
          </p:nvPr>
        </p:nvSpPr>
        <p:spPr>
          <a:xfrm>
            <a:off x="729450" y="18004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300"/>
              <a:buNone/>
            </a:pPr>
            <a:r>
              <a:rPr lang="en" sz="1600"/>
              <a:t>Create solutions to deal with these changes faced by the users :</a:t>
            </a:r>
            <a:endParaRPr sz="1600"/>
          </a:p>
          <a:p>
            <a:pPr indent="-330200" lvl="0" marL="457200" rtl="0" algn="l">
              <a:lnSpc>
                <a:spcPct val="120000"/>
              </a:lnSpc>
              <a:spcBef>
                <a:spcPts val="0"/>
              </a:spcBef>
              <a:spcAft>
                <a:spcPts val="0"/>
              </a:spcAft>
              <a:buSzPts val="1600"/>
              <a:buFont typeface="Gill Sans"/>
              <a:buAutoNum type="arabicPeriod"/>
            </a:pPr>
            <a:r>
              <a:rPr lang="en" sz="1600"/>
              <a:t>Transforming Dull Subject Matter Into Amazing e-learning Experiences</a:t>
            </a:r>
            <a:endParaRPr sz="1600"/>
          </a:p>
          <a:p>
            <a:pPr indent="-330200" lvl="0" marL="457200" rtl="0" algn="l">
              <a:lnSpc>
                <a:spcPct val="120000"/>
              </a:lnSpc>
              <a:spcBef>
                <a:spcPts val="0"/>
              </a:spcBef>
              <a:spcAft>
                <a:spcPts val="0"/>
              </a:spcAft>
              <a:buSzPts val="1600"/>
              <a:buFont typeface="Gill Sans"/>
              <a:buAutoNum type="arabicPeriod"/>
            </a:pPr>
            <a:r>
              <a:rPr lang="en" sz="1600"/>
              <a:t>Lack Of Learner Motivation And Engagement</a:t>
            </a:r>
            <a:endParaRPr sz="1600"/>
          </a:p>
          <a:p>
            <a:pPr indent="-330200" lvl="0" marL="457200" rtl="0" algn="l">
              <a:lnSpc>
                <a:spcPct val="120000"/>
              </a:lnSpc>
              <a:spcBef>
                <a:spcPts val="0"/>
              </a:spcBef>
              <a:spcAft>
                <a:spcPts val="0"/>
              </a:spcAft>
              <a:buSzPts val="1600"/>
              <a:buFont typeface="Gill Sans"/>
              <a:buAutoNum type="arabicPeriod"/>
            </a:pPr>
            <a:r>
              <a:rPr lang="en" sz="1600"/>
              <a:t>Staying Up-To-Date With Modern Tech</a:t>
            </a:r>
            <a:endParaRPr sz="1600"/>
          </a:p>
          <a:p>
            <a:pPr indent="-330200" lvl="0" marL="457200" rtl="0" algn="l">
              <a:lnSpc>
                <a:spcPct val="120000"/>
              </a:lnSpc>
              <a:spcBef>
                <a:spcPts val="0"/>
              </a:spcBef>
              <a:spcAft>
                <a:spcPts val="0"/>
              </a:spcAft>
              <a:buSzPts val="1600"/>
              <a:buFont typeface="Gill Sans"/>
              <a:buAutoNum type="arabicPeriod"/>
            </a:pPr>
            <a:r>
              <a:rPr lang="en" sz="1600"/>
              <a:t>Designing e-learning Courses For Different Generations</a:t>
            </a:r>
            <a:endParaRPr sz="1600"/>
          </a:p>
          <a:p>
            <a:pPr indent="-330200" lvl="0" marL="457200" rtl="0" algn="l">
              <a:lnSpc>
                <a:spcPct val="120000"/>
              </a:lnSpc>
              <a:spcBef>
                <a:spcPts val="0"/>
              </a:spcBef>
              <a:spcAft>
                <a:spcPts val="0"/>
              </a:spcAft>
              <a:buSzPts val="1600"/>
              <a:buFont typeface="Gill Sans"/>
              <a:buAutoNum type="arabicPeriod"/>
            </a:pPr>
            <a:r>
              <a:rPr lang="en" sz="1600"/>
              <a:t>Measurable learning outcomes</a:t>
            </a:r>
            <a:endParaRPr sz="1600"/>
          </a:p>
          <a:p>
            <a:pPr indent="-330200" lvl="0" marL="457200" rtl="0" algn="l">
              <a:lnSpc>
                <a:spcPct val="120000"/>
              </a:lnSpc>
              <a:spcBef>
                <a:spcPts val="0"/>
              </a:spcBef>
              <a:spcAft>
                <a:spcPts val="0"/>
              </a:spcAft>
              <a:buSzPts val="1600"/>
              <a:buFont typeface="Gill Sans"/>
              <a:buAutoNum type="arabicPeriod"/>
            </a:pPr>
            <a:r>
              <a:rPr lang="en" sz="1600"/>
              <a:t>Adaptive learner models to accommodate different learner needs.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
          <p:cNvSpPr txBox="1"/>
          <p:nvPr>
            <p:ph type="title"/>
          </p:nvPr>
        </p:nvSpPr>
        <p:spPr>
          <a:xfrm>
            <a:off x="727650" y="2885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600"/>
              <a:buFont typeface="Gill Sans"/>
              <a:buNone/>
            </a:pPr>
            <a:r>
              <a:rPr lang="en"/>
              <a:t>OBJECTIVES OF THE PROJECT</a:t>
            </a:r>
            <a:endParaRPr/>
          </a:p>
          <a:p>
            <a:pPr indent="0" lvl="0" marL="0" rtl="0" algn="l">
              <a:lnSpc>
                <a:spcPct val="90000"/>
              </a:lnSpc>
              <a:spcBef>
                <a:spcPts val="0"/>
              </a:spcBef>
              <a:spcAft>
                <a:spcPts val="0"/>
              </a:spcAft>
              <a:buSzPts val="2600"/>
              <a:buNone/>
            </a:pPr>
            <a:r>
              <a:t/>
            </a:r>
            <a:endParaRPr/>
          </a:p>
        </p:txBody>
      </p:sp>
      <p:sp>
        <p:nvSpPr>
          <p:cNvPr id="241" name="Google Shape;241;p4"/>
          <p:cNvSpPr txBox="1"/>
          <p:nvPr>
            <p:ph idx="1" type="body"/>
          </p:nvPr>
        </p:nvSpPr>
        <p:spPr>
          <a:xfrm>
            <a:off x="727650" y="1102150"/>
            <a:ext cx="7688700" cy="3331500"/>
          </a:xfrm>
          <a:prstGeom prst="rect">
            <a:avLst/>
          </a:prstGeom>
          <a:noFill/>
          <a:ln>
            <a:noFill/>
          </a:ln>
        </p:spPr>
        <p:txBody>
          <a:bodyPr anchorCtr="0" anchor="t" bIns="91425" lIns="91425" spcFirstLastPara="1" rIns="91425" wrap="square" tIns="91425">
            <a:noAutofit/>
          </a:bodyPr>
          <a:lstStyle/>
          <a:p>
            <a:pPr indent="-330200" lvl="0" marL="457200" rtl="0" algn="l">
              <a:lnSpc>
                <a:spcPct val="120000"/>
              </a:lnSpc>
              <a:spcBef>
                <a:spcPts val="0"/>
              </a:spcBef>
              <a:spcAft>
                <a:spcPts val="0"/>
              </a:spcAft>
              <a:buSzPts val="1600"/>
              <a:buChar char="●"/>
            </a:pPr>
            <a:r>
              <a:rPr lang="en" sz="1600"/>
              <a:t>An inbuilt </a:t>
            </a:r>
            <a:r>
              <a:rPr b="1" lang="en" sz="1600"/>
              <a:t>discussion forum</a:t>
            </a:r>
            <a:r>
              <a:rPr lang="en" sz="1600"/>
              <a:t> that will help users to communicate and help each other grow.</a:t>
            </a:r>
            <a:endParaRPr sz="1600"/>
          </a:p>
          <a:p>
            <a:pPr indent="-330200" lvl="0" marL="457200" rtl="0" algn="l">
              <a:lnSpc>
                <a:spcPct val="120000"/>
              </a:lnSpc>
              <a:spcBef>
                <a:spcPts val="0"/>
              </a:spcBef>
              <a:spcAft>
                <a:spcPts val="0"/>
              </a:spcAft>
              <a:buSzPts val="1600"/>
              <a:buChar char="●"/>
            </a:pPr>
            <a:r>
              <a:rPr lang="en" sz="1600"/>
              <a:t>This platform will provide you with </a:t>
            </a:r>
            <a:r>
              <a:rPr b="1" lang="en" sz="1600"/>
              <a:t>badges</a:t>
            </a:r>
            <a:r>
              <a:rPr lang="en" sz="1600"/>
              <a:t> according to your expertises and hence also a </a:t>
            </a:r>
            <a:r>
              <a:rPr b="1" lang="en" sz="1600"/>
              <a:t>leaderboard</a:t>
            </a:r>
            <a:r>
              <a:rPr lang="en" sz="1600"/>
              <a:t> to know where you stand.</a:t>
            </a:r>
            <a:endParaRPr sz="1600"/>
          </a:p>
          <a:p>
            <a:pPr indent="-330200" lvl="0" marL="457200" rtl="0" algn="l">
              <a:lnSpc>
                <a:spcPct val="120000"/>
              </a:lnSpc>
              <a:spcBef>
                <a:spcPts val="0"/>
              </a:spcBef>
              <a:spcAft>
                <a:spcPts val="0"/>
              </a:spcAft>
              <a:buSzPts val="1600"/>
              <a:buChar char="●"/>
            </a:pPr>
            <a:r>
              <a:rPr lang="en" sz="1600"/>
              <a:t>This platform will also have a </a:t>
            </a:r>
            <a:r>
              <a:rPr b="1" lang="en" sz="1600"/>
              <a:t>blogging</a:t>
            </a:r>
            <a:r>
              <a:rPr lang="en" sz="1600"/>
              <a:t> </a:t>
            </a:r>
            <a:r>
              <a:rPr b="1" lang="en" sz="1600"/>
              <a:t>section</a:t>
            </a:r>
            <a:r>
              <a:rPr lang="en" sz="1600"/>
              <a:t> where one can know all about recent techs and tools that are being used to keep themselves updated.</a:t>
            </a:r>
            <a:endParaRPr sz="1600"/>
          </a:p>
          <a:p>
            <a:pPr indent="-330200" lvl="0" marL="457200" rtl="0" algn="l">
              <a:lnSpc>
                <a:spcPct val="120000"/>
              </a:lnSpc>
              <a:spcBef>
                <a:spcPts val="0"/>
              </a:spcBef>
              <a:spcAft>
                <a:spcPts val="0"/>
              </a:spcAft>
              <a:buSzPts val="1600"/>
              <a:buChar char="●"/>
            </a:pPr>
            <a:r>
              <a:rPr lang="en" sz="1600"/>
              <a:t>There will also be a </a:t>
            </a:r>
            <a:r>
              <a:rPr b="1" lang="en" sz="1600"/>
              <a:t>video content library</a:t>
            </a:r>
            <a:r>
              <a:rPr lang="en" sz="1600"/>
              <a:t> that would be of great help for the users who are confused from where and how to start.</a:t>
            </a:r>
            <a:endParaRPr sz="1600"/>
          </a:p>
          <a:p>
            <a:pPr indent="-330200" lvl="0" marL="457200" rtl="0" algn="l">
              <a:lnSpc>
                <a:spcPct val="120000"/>
              </a:lnSpc>
              <a:spcBef>
                <a:spcPts val="0"/>
              </a:spcBef>
              <a:spcAft>
                <a:spcPts val="0"/>
              </a:spcAft>
              <a:buSzPts val="1600"/>
              <a:buChar char="●"/>
            </a:pPr>
            <a:r>
              <a:rPr lang="en" sz="1600"/>
              <a:t>This platform will also have a dedicated </a:t>
            </a:r>
            <a:r>
              <a:rPr b="1" lang="en" sz="1600"/>
              <a:t>dynamic test portal</a:t>
            </a:r>
            <a:r>
              <a:rPr lang="en" sz="1600"/>
              <a:t> through which you will be getting your badges and according to which other courses would be </a:t>
            </a:r>
            <a:r>
              <a:rPr b="1" lang="en" sz="1600"/>
              <a:t>recommended</a:t>
            </a:r>
            <a:r>
              <a:rPr lang="en" sz="1600"/>
              <a: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txBox="1"/>
          <p:nvPr>
            <p:ph type="title"/>
          </p:nvPr>
        </p:nvSpPr>
        <p:spPr>
          <a:xfrm>
            <a:off x="729450" y="789684"/>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TECHNOLOGY PLATFORM</a:t>
            </a:r>
            <a:endParaRPr/>
          </a:p>
        </p:txBody>
      </p:sp>
      <p:sp>
        <p:nvSpPr>
          <p:cNvPr id="247" name="Google Shape;247;p5"/>
          <p:cNvSpPr txBox="1"/>
          <p:nvPr>
            <p:ph idx="1" type="body"/>
          </p:nvPr>
        </p:nvSpPr>
        <p:spPr>
          <a:xfrm>
            <a:off x="729450" y="1626476"/>
            <a:ext cx="7688700" cy="27513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lang="en" sz="1700"/>
              <a:t>Frontend : HTML , CSS , Javascript</a:t>
            </a:r>
            <a:endParaRPr sz="1700"/>
          </a:p>
          <a:p>
            <a:pPr indent="-336550" lvl="0" marL="457200" rtl="0" algn="l">
              <a:lnSpc>
                <a:spcPct val="100000"/>
              </a:lnSpc>
              <a:spcBef>
                <a:spcPts val="0"/>
              </a:spcBef>
              <a:spcAft>
                <a:spcPts val="0"/>
              </a:spcAft>
              <a:buSzPts val="1700"/>
              <a:buChar char="●"/>
            </a:pPr>
            <a:r>
              <a:rPr lang="en" sz="1700"/>
              <a:t>Library : JQuery</a:t>
            </a:r>
            <a:endParaRPr sz="1700"/>
          </a:p>
          <a:p>
            <a:pPr indent="-336550" lvl="0" marL="457200" rtl="0" algn="l">
              <a:lnSpc>
                <a:spcPct val="100000"/>
              </a:lnSpc>
              <a:spcBef>
                <a:spcPts val="0"/>
              </a:spcBef>
              <a:spcAft>
                <a:spcPts val="0"/>
              </a:spcAft>
              <a:buSzPts val="1700"/>
              <a:buChar char="●"/>
            </a:pPr>
            <a:r>
              <a:rPr lang="en" sz="1700"/>
              <a:t>Backend : PHP  </a:t>
            </a:r>
            <a:endParaRPr sz="1700"/>
          </a:p>
          <a:p>
            <a:pPr indent="-336550" lvl="1" marL="914400" rtl="0" algn="l">
              <a:lnSpc>
                <a:spcPct val="120000"/>
              </a:lnSpc>
              <a:spcBef>
                <a:spcPts val="0"/>
              </a:spcBef>
              <a:spcAft>
                <a:spcPts val="0"/>
              </a:spcAft>
              <a:buSzPts val="1700"/>
              <a:buChar char="○"/>
            </a:pPr>
            <a:r>
              <a:rPr lang="en" sz="1700">
                <a:latin typeface="Arial"/>
                <a:ea typeface="Arial"/>
                <a:cs typeface="Arial"/>
                <a:sym typeface="Arial"/>
              </a:rPr>
              <a:t>PHP is used in backend because of its simplicity and large scale usability, efficient performance</a:t>
            </a:r>
            <a:endParaRPr sz="1600"/>
          </a:p>
          <a:p>
            <a:pPr indent="-336550" lvl="0" marL="457200" rtl="0" algn="l">
              <a:lnSpc>
                <a:spcPct val="100000"/>
              </a:lnSpc>
              <a:spcBef>
                <a:spcPts val="0"/>
              </a:spcBef>
              <a:spcAft>
                <a:spcPts val="0"/>
              </a:spcAft>
              <a:buSzPts val="1700"/>
              <a:buChar char="●"/>
            </a:pPr>
            <a:r>
              <a:rPr lang="en" sz="1700"/>
              <a:t>Database : MySQL</a:t>
            </a:r>
            <a:endParaRPr sz="1700"/>
          </a:p>
          <a:p>
            <a:pPr indent="-336550" lvl="1" marL="914400" rtl="0" algn="l">
              <a:lnSpc>
                <a:spcPct val="120000"/>
              </a:lnSpc>
              <a:spcBef>
                <a:spcPts val="0"/>
              </a:spcBef>
              <a:spcAft>
                <a:spcPts val="0"/>
              </a:spcAft>
              <a:buSzPts val="1700"/>
              <a:buChar char="○"/>
            </a:pPr>
            <a:r>
              <a:rPr lang="en" sz="1700">
                <a:latin typeface="Arial"/>
                <a:ea typeface="Arial"/>
                <a:cs typeface="Arial"/>
                <a:sym typeface="Arial"/>
              </a:rPr>
              <a:t>Mysql is most widely used relational database  because of its security and high performance</a:t>
            </a:r>
            <a:endParaRPr sz="1700"/>
          </a:p>
          <a:p>
            <a:pPr indent="0" lvl="0" marL="0" rtl="0" algn="l">
              <a:lnSpc>
                <a:spcPct val="120000"/>
              </a:lnSpc>
              <a:spcBef>
                <a:spcPts val="0"/>
              </a:spcBef>
              <a:spcAft>
                <a:spcPts val="0"/>
              </a:spcAft>
              <a:buSzPts val="13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
          <p:cNvSpPr txBox="1"/>
          <p:nvPr>
            <p:ph idx="1" type="body"/>
          </p:nvPr>
        </p:nvSpPr>
        <p:spPr>
          <a:xfrm>
            <a:off x="729450" y="876975"/>
            <a:ext cx="7688700" cy="34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 sz="1600" u="sng">
                <a:solidFill>
                  <a:srgbClr val="1A1A1A"/>
                </a:solidFill>
              </a:rPr>
              <a:t>SCALABILITY</a:t>
            </a:r>
            <a:r>
              <a:rPr b="1" lang="en" sz="1600">
                <a:solidFill>
                  <a:srgbClr val="1A1A1A"/>
                </a:solidFill>
              </a:rPr>
              <a:t> : </a:t>
            </a:r>
            <a:r>
              <a:rPr lang="en" sz="1600">
                <a:solidFill>
                  <a:srgbClr val="1A1A1A"/>
                </a:solidFill>
              </a:rPr>
              <a:t>This platform can be further extended for a university in guiding them.</a:t>
            </a:r>
            <a:br>
              <a:rPr lang="en" sz="1600"/>
            </a:br>
            <a:br>
              <a:rPr lang="en" sz="1600"/>
            </a:br>
            <a:r>
              <a:rPr b="1" lang="en" sz="1600" u="sng">
                <a:solidFill>
                  <a:srgbClr val="1A1A1A"/>
                </a:solidFill>
              </a:rPr>
              <a:t>EFFECTIVENESS </a:t>
            </a:r>
            <a:r>
              <a:rPr b="1" lang="en" sz="1600">
                <a:solidFill>
                  <a:srgbClr val="1A1A1A"/>
                </a:solidFill>
              </a:rPr>
              <a:t>: </a:t>
            </a:r>
            <a:r>
              <a:rPr lang="en" sz="1600">
                <a:solidFill>
                  <a:srgbClr val="1A1A1A"/>
                </a:solidFill>
              </a:rPr>
              <a:t>This platform can be easily implemented for personal as well as for commercial use . It will motivate learner to constantly improve their skill set  according to the market demand and also it will create a healthy competition among the learner .</a:t>
            </a:r>
            <a:endParaRPr sz="1600">
              <a:solidFill>
                <a:srgbClr val="1A1A1A"/>
              </a:solidFill>
            </a:endParaRPr>
          </a:p>
          <a:p>
            <a:pPr indent="0" lvl="0" marL="0" rtl="0" algn="l">
              <a:lnSpc>
                <a:spcPct val="100000"/>
              </a:lnSpc>
              <a:spcBef>
                <a:spcPts val="0"/>
              </a:spcBef>
              <a:spcAft>
                <a:spcPts val="0"/>
              </a:spcAft>
              <a:buClr>
                <a:srgbClr val="1A1A1A"/>
              </a:buClr>
              <a:buSzPts val="1800"/>
              <a:buFont typeface="Raleway"/>
              <a:buNone/>
            </a:pPr>
            <a:br>
              <a:rPr lang="en" sz="1600"/>
            </a:br>
            <a:r>
              <a:rPr b="1" lang="en" sz="1600" u="sng">
                <a:solidFill>
                  <a:srgbClr val="1A1A1A"/>
                </a:solidFill>
              </a:rPr>
              <a:t>ASSUMPTIONS</a:t>
            </a:r>
            <a:r>
              <a:rPr b="1" lang="en" sz="1600">
                <a:solidFill>
                  <a:srgbClr val="1A1A1A"/>
                </a:solidFill>
              </a:rPr>
              <a:t> : </a:t>
            </a:r>
            <a:r>
              <a:rPr lang="en" sz="1600">
                <a:solidFill>
                  <a:srgbClr val="1A1A1A"/>
                </a:solidFill>
              </a:rPr>
              <a:t>It is assumed that the tests attempted by user are given with complete dedication and without use of any unfair means.</a:t>
            </a:r>
            <a:endParaRPr sz="1600"/>
          </a:p>
          <a:p>
            <a:pPr indent="0" lvl="0" marL="0" rtl="0" algn="l">
              <a:lnSpc>
                <a:spcPct val="120000"/>
              </a:lnSpc>
              <a:spcBef>
                <a:spcPts val="0"/>
              </a:spcBef>
              <a:spcAft>
                <a:spcPts val="0"/>
              </a:spcAft>
              <a:buSzPts val="1300"/>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7"/>
          <p:cNvSpPr txBox="1"/>
          <p:nvPr>
            <p:ph type="title"/>
          </p:nvPr>
        </p:nvSpPr>
        <p:spPr>
          <a:xfrm>
            <a:off x="729450" y="91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FLOWCHART</a:t>
            </a:r>
            <a:endParaRPr/>
          </a:p>
        </p:txBody>
      </p:sp>
      <p:sp>
        <p:nvSpPr>
          <p:cNvPr id="258" name="Google Shape;258;p7"/>
          <p:cNvSpPr txBox="1"/>
          <p:nvPr>
            <p:ph idx="1" type="body"/>
          </p:nvPr>
        </p:nvSpPr>
        <p:spPr>
          <a:xfrm>
            <a:off x="729450" y="627150"/>
            <a:ext cx="7688700" cy="3712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300"/>
              <a:buNone/>
            </a:pPr>
            <a:r>
              <a:t/>
            </a:r>
            <a:endParaRPr/>
          </a:p>
        </p:txBody>
      </p:sp>
      <p:pic>
        <p:nvPicPr>
          <p:cNvPr id="259" name="Google Shape;259;p7"/>
          <p:cNvPicPr preferRelativeResize="0"/>
          <p:nvPr/>
        </p:nvPicPr>
        <p:blipFill>
          <a:blip r:embed="rId3">
            <a:alphaModFix/>
          </a:blip>
          <a:stretch>
            <a:fillRect/>
          </a:stretch>
        </p:blipFill>
        <p:spPr>
          <a:xfrm>
            <a:off x="613625" y="506500"/>
            <a:ext cx="7916750" cy="4045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8"/>
          <p:cNvSpPr txBox="1"/>
          <p:nvPr>
            <p:ph type="title"/>
          </p:nvPr>
        </p:nvSpPr>
        <p:spPr>
          <a:xfrm>
            <a:off x="499767" y="560001"/>
            <a:ext cx="2499900" cy="957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PROTOTYPE SCREENSHOTS</a:t>
            </a:r>
            <a:endParaRPr/>
          </a:p>
        </p:txBody>
      </p:sp>
      <p:pic>
        <p:nvPicPr>
          <p:cNvPr id="265" name="Google Shape;265;p8"/>
          <p:cNvPicPr preferRelativeResize="0"/>
          <p:nvPr/>
        </p:nvPicPr>
        <p:blipFill rotWithShape="1">
          <a:blip r:embed="rId3">
            <a:alphaModFix/>
          </a:blip>
          <a:srcRect b="0" l="0" r="0" t="0"/>
          <a:stretch/>
        </p:blipFill>
        <p:spPr>
          <a:xfrm>
            <a:off x="132950" y="1732547"/>
            <a:ext cx="4301702" cy="2419705"/>
          </a:xfrm>
          <a:prstGeom prst="rect">
            <a:avLst/>
          </a:prstGeom>
          <a:noFill/>
          <a:ln>
            <a:noFill/>
          </a:ln>
        </p:spPr>
      </p:pic>
      <p:pic>
        <p:nvPicPr>
          <p:cNvPr id="266" name="Google Shape;266;p8"/>
          <p:cNvPicPr preferRelativeResize="0"/>
          <p:nvPr/>
        </p:nvPicPr>
        <p:blipFill rotWithShape="1">
          <a:blip r:embed="rId4">
            <a:alphaModFix/>
          </a:blip>
          <a:srcRect b="0" l="0" r="0" t="0"/>
          <a:stretch/>
        </p:blipFill>
        <p:spPr>
          <a:xfrm>
            <a:off x="4781862" y="0"/>
            <a:ext cx="4272197" cy="2403111"/>
          </a:xfrm>
          <a:prstGeom prst="rect">
            <a:avLst/>
          </a:prstGeom>
          <a:noFill/>
          <a:ln>
            <a:noFill/>
          </a:ln>
        </p:spPr>
      </p:pic>
      <p:pic>
        <p:nvPicPr>
          <p:cNvPr id="267" name="Google Shape;267;p8"/>
          <p:cNvPicPr preferRelativeResize="0"/>
          <p:nvPr/>
        </p:nvPicPr>
        <p:blipFill rotWithShape="1">
          <a:blip r:embed="rId5">
            <a:alphaModFix/>
          </a:blip>
          <a:srcRect b="0" l="0" r="0" t="0"/>
          <a:stretch/>
        </p:blipFill>
        <p:spPr>
          <a:xfrm>
            <a:off x="4765826" y="2635903"/>
            <a:ext cx="4304266" cy="2421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9"/>
          <p:cNvSpPr txBox="1"/>
          <p:nvPr>
            <p:ph type="title"/>
          </p:nvPr>
        </p:nvSpPr>
        <p:spPr>
          <a:xfrm>
            <a:off x="395350" y="566950"/>
            <a:ext cx="2673900" cy="535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600"/>
              <a:buNone/>
            </a:pPr>
            <a:r>
              <a:rPr lang="en"/>
              <a:t>PROFILE PAGE</a:t>
            </a:r>
            <a:endParaRPr/>
          </a:p>
        </p:txBody>
      </p:sp>
      <p:pic>
        <p:nvPicPr>
          <p:cNvPr id="273" name="Google Shape;273;p9"/>
          <p:cNvPicPr preferRelativeResize="0"/>
          <p:nvPr/>
        </p:nvPicPr>
        <p:blipFill rotWithShape="1">
          <a:blip r:embed="rId3">
            <a:alphaModFix/>
          </a:blip>
          <a:srcRect b="0" l="0" r="0" t="0"/>
          <a:stretch/>
        </p:blipFill>
        <p:spPr>
          <a:xfrm>
            <a:off x="156562" y="1514006"/>
            <a:ext cx="5000054" cy="2812531"/>
          </a:xfrm>
          <a:prstGeom prst="rect">
            <a:avLst/>
          </a:prstGeom>
          <a:noFill/>
          <a:ln>
            <a:noFill/>
          </a:ln>
        </p:spPr>
      </p:pic>
      <p:sp>
        <p:nvSpPr>
          <p:cNvPr id="274" name="Google Shape;274;p9"/>
          <p:cNvSpPr txBox="1"/>
          <p:nvPr/>
        </p:nvSpPr>
        <p:spPr>
          <a:xfrm>
            <a:off x="5735100" y="1621700"/>
            <a:ext cx="27561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1600"/>
              </a:spcAft>
              <a:buClr>
                <a:srgbClr val="000000"/>
              </a:buClr>
              <a:buSzPts val="1500"/>
              <a:buFont typeface="Arial"/>
              <a:buNone/>
            </a:pPr>
            <a:r>
              <a:rPr b="0" i="0" lang="en" sz="1500" u="none" cap="none" strike="noStrike">
                <a:solidFill>
                  <a:schemeClr val="dk1"/>
                </a:solidFill>
                <a:latin typeface="Gill Sans"/>
                <a:ea typeface="Gill Sans"/>
                <a:cs typeface="Gill Sans"/>
                <a:sym typeface="Gill Sans"/>
              </a:rPr>
              <a:t>The first scrolling page of Profile Page Section will contain basic details of the user along with some of his links he wants to portray and a download button to download his Resume.</a:t>
            </a:r>
            <a:endParaRPr b="0" i="0" sz="1400" u="none" cap="none" strike="noStrike">
              <a:solidFill>
                <a:srgbClr val="000000"/>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